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22"/>
  </p:notesMasterIdLst>
  <p:sldIdLst>
    <p:sldId id="256" r:id="rId2"/>
    <p:sldId id="257" r:id="rId3"/>
    <p:sldId id="280" r:id="rId4"/>
    <p:sldId id="281" r:id="rId5"/>
    <p:sldId id="282" r:id="rId6"/>
    <p:sldId id="283" r:id="rId7"/>
    <p:sldId id="261" r:id="rId8"/>
    <p:sldId id="294" r:id="rId9"/>
    <p:sldId id="259" r:id="rId10"/>
    <p:sldId id="289" r:id="rId11"/>
    <p:sldId id="286" r:id="rId12"/>
    <p:sldId id="295" r:id="rId13"/>
    <p:sldId id="263" r:id="rId14"/>
    <p:sldId id="264" r:id="rId15"/>
    <p:sldId id="265" r:id="rId16"/>
    <p:sldId id="292" r:id="rId17"/>
    <p:sldId id="296" r:id="rId18"/>
    <p:sldId id="297" r:id="rId19"/>
    <p:sldId id="298" r:id="rId20"/>
    <p:sldId id="299" r:id="rId21"/>
  </p:sldIdLst>
  <p:sldSz cx="12192000" cy="6858000"/>
  <p:notesSz cx="6858000" cy="9144000"/>
  <p:embeddedFontLst>
    <p:embeddedFont>
      <p:font typeface="Abril Fatface" panose="020B0604020202020204" charset="0"/>
      <p:regular r:id="rId23"/>
    </p:embeddedFont>
    <p:embeddedFont>
      <p:font typeface="Barlow Condensed" panose="00000506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Poppins ExtraBold" panose="00000900000000000000" pitchFamily="2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1"/>
    <p:restoredTop sz="92780"/>
  </p:normalViewPr>
  <p:slideViewPr>
    <p:cSldViewPr snapToGrid="0">
      <p:cViewPr varScale="1">
        <p:scale>
          <a:sx n="64" d="100"/>
          <a:sy n="64" d="100"/>
        </p:scale>
        <p:origin x="9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CF8BE-3BEC-4562-8A2C-190B494672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/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13395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56A2F-77CB-45E3-8D34-D579753B89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/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1039510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BBCB4-3989-4EA6-BBA2-129472CBAB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Copyright © 2006 Doan Van Hung- Khoa Lich Su, Dai hoc QuyNhon</a:t>
            </a:r>
          </a:p>
        </p:txBody>
      </p:sp>
    </p:spTree>
    <p:extLst>
      <p:ext uri="{BB962C8B-B14F-4D97-AF65-F5344CB8AC3E}">
        <p14:creationId xmlns:p14="http://schemas.microsoft.com/office/powerpoint/2010/main" val="81087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6B198-90BD-42AB-A06C-7BCA799186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8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2C65A-1599-45FD-B072-B258EF015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3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C17A01-4A73-41E9-BEAD-13DF931500E2}" type="slidenum">
              <a:rPr lang="en-US" sz="1200">
                <a:latin typeface="Arial" charset="0"/>
              </a:rPr>
              <a:pPr algn="r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9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32142" y="313967"/>
            <a:ext cx="11129963" cy="6234589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29877" y="309440"/>
            <a:ext cx="11129963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211107" y="1418417"/>
            <a:ext cx="4144328" cy="4696301"/>
          </a:xfrm>
          <a:custGeom>
            <a:avLst/>
            <a:gdLst/>
            <a:ahLst/>
            <a:cxnLst/>
            <a:rect l="l" t="t" r="r" b="b"/>
            <a:pathLst>
              <a:path w="4362450" h="4943475" extrusionOk="0">
                <a:moveTo>
                  <a:pt x="0" y="0"/>
                </a:moveTo>
                <a:lnTo>
                  <a:pt x="4362450" y="0"/>
                </a:lnTo>
                <a:lnTo>
                  <a:pt x="4362450" y="4943475"/>
                </a:lnTo>
                <a:lnTo>
                  <a:pt x="0" y="4943475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01177" y="1115145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737330" y="190500"/>
                </a:moveTo>
                <a:lnTo>
                  <a:pt x="542925" y="0"/>
                </a:lnTo>
                <a:lnTo>
                  <a:pt x="542925" y="119063"/>
                </a:lnTo>
                <a:lnTo>
                  <a:pt x="0" y="119063"/>
                </a:lnTo>
                <a:lnTo>
                  <a:pt x="0" y="261938"/>
                </a:lnTo>
                <a:lnTo>
                  <a:pt x="542925" y="261938"/>
                </a:lnTo>
                <a:lnTo>
                  <a:pt x="542925" y="381000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621012" y="4953561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1066513" y="5351525"/>
            <a:ext cx="375069" cy="375069"/>
          </a:xfrm>
          <a:custGeom>
            <a:avLst/>
            <a:gdLst/>
            <a:ahLst/>
            <a:cxnLst/>
            <a:rect l="l" t="t" r="r" b="b"/>
            <a:pathLst>
              <a:path w="394810" h="394810" extrusionOk="0">
                <a:moveTo>
                  <a:pt x="394811" y="96583"/>
                </a:moveTo>
                <a:lnTo>
                  <a:pt x="298227" y="0"/>
                </a:lnTo>
                <a:lnTo>
                  <a:pt x="197453" y="100774"/>
                </a:lnTo>
                <a:lnTo>
                  <a:pt x="96584" y="0"/>
                </a:lnTo>
                <a:lnTo>
                  <a:pt x="0" y="96583"/>
                </a:lnTo>
                <a:lnTo>
                  <a:pt x="100774" y="197358"/>
                </a:lnTo>
                <a:lnTo>
                  <a:pt x="0" y="298132"/>
                </a:lnTo>
                <a:lnTo>
                  <a:pt x="96584" y="394811"/>
                </a:lnTo>
                <a:lnTo>
                  <a:pt x="197453" y="293941"/>
                </a:lnTo>
                <a:lnTo>
                  <a:pt x="298227" y="394811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656135" y="60772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140463" y="60772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24792" y="60772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15552" y="18851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9937415" y="5535973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5561011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325636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099314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4863939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4628564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393189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5561011" y="138220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5561011" y="162663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561011" y="187106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794675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165842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546063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1474727" y="1039166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1474727" y="128359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474727" y="1528021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1474727" y="177244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2155119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928796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9342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458047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122267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6016834" y="1851863"/>
            <a:ext cx="52680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6007931" y="4078311"/>
            <a:ext cx="5277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"/>
          <p:cNvSpPr/>
          <p:nvPr/>
        </p:nvSpPr>
        <p:spPr>
          <a:xfrm rot="5400000">
            <a:off x="539449" y="5583511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8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532142" y="313967"/>
            <a:ext cx="11129963" cy="6234589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1"/>
          </p:nvPr>
        </p:nvSpPr>
        <p:spPr>
          <a:xfrm>
            <a:off x="1145738" y="4396113"/>
            <a:ext cx="9898200" cy="125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529877" y="309440"/>
            <a:ext cx="11129963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10202260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10686588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11170917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706677" y="11252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10971915" y="1005173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794675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1165842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1546063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1145784" y="3073438"/>
            <a:ext cx="98982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706677" y="1666956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706677" y="220863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2155119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1928796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169342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458047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122267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 rot="5400000">
            <a:off x="539449" y="5812111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376000" y="469250"/>
            <a:ext cx="4602385" cy="6228779"/>
          </a:xfrm>
          <a:custGeom>
            <a:avLst/>
            <a:gdLst/>
            <a:ahLst/>
            <a:cxnLst/>
            <a:rect l="l" t="t" r="r" b="b"/>
            <a:pathLst>
              <a:path w="4362450" h="4943475" extrusionOk="0">
                <a:moveTo>
                  <a:pt x="0" y="0"/>
                </a:moveTo>
                <a:lnTo>
                  <a:pt x="4362450" y="0"/>
                </a:lnTo>
                <a:lnTo>
                  <a:pt x="4362450" y="4943475"/>
                </a:lnTo>
                <a:lnTo>
                  <a:pt x="0" y="4943475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530812" y="313977"/>
            <a:ext cx="4598432" cy="6234589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529875" y="309450"/>
            <a:ext cx="4598432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706677" y="11252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794675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1165842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1546063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706677" y="1666956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706677" y="220863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1003167" y="127175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5555625" y="3101575"/>
            <a:ext cx="6220800" cy="261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 idx="2"/>
          </p:nvPr>
        </p:nvSpPr>
        <p:spPr>
          <a:xfrm>
            <a:off x="5555625" y="1653625"/>
            <a:ext cx="6220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11893436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1658061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1431739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11196364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10960989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0725614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11893436" y="42484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11893436" y="66927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11893436" y="91369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11961302" y="5868666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11961302" y="611309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1961302" y="6357521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11961302" y="660194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706677" y="6113095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737330" y="190500"/>
                </a:moveTo>
                <a:lnTo>
                  <a:pt x="542925" y="0"/>
                </a:lnTo>
                <a:lnTo>
                  <a:pt x="542925" y="119063"/>
                </a:lnTo>
                <a:lnTo>
                  <a:pt x="0" y="119063"/>
                </a:lnTo>
                <a:lnTo>
                  <a:pt x="0" y="261938"/>
                </a:lnTo>
                <a:lnTo>
                  <a:pt x="542925" y="261938"/>
                </a:lnTo>
                <a:lnTo>
                  <a:pt x="542925" y="381000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10323060" y="4697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10807388" y="4697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1291717" y="4697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11195615" y="5335223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 rot="5400000">
            <a:off x="11645012" y="5058611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532142" y="313967"/>
            <a:ext cx="11129963" cy="6234589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529877" y="309440"/>
            <a:ext cx="11129963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10202260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10686588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1170917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706677" y="11252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10971915" y="1005173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794675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1165842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546063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706677" y="1666956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706677" y="220863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1461614" y="2141200"/>
            <a:ext cx="44106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subTitle" idx="2"/>
          </p:nvPr>
        </p:nvSpPr>
        <p:spPr>
          <a:xfrm>
            <a:off x="6380462" y="2141200"/>
            <a:ext cx="4410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1461625" y="1227075"/>
            <a:ext cx="937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body" idx="3"/>
          </p:nvPr>
        </p:nvSpPr>
        <p:spPr>
          <a:xfrm>
            <a:off x="1461600" y="2849625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4"/>
          </p:nvPr>
        </p:nvSpPr>
        <p:spPr>
          <a:xfrm>
            <a:off x="6380467" y="2837875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2155119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1928796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169342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458047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122267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 rot="5400000">
            <a:off x="523974" y="5817186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/>
          <p:nvPr/>
        </p:nvSpPr>
        <p:spPr>
          <a:xfrm>
            <a:off x="0" y="0"/>
            <a:ext cx="12184380" cy="6857518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0" y="0"/>
            <a:ext cx="12184380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548200" y="12300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633475" y="4813250"/>
            <a:ext cx="10909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11"/>
          <p:cNvSpPr/>
          <p:nvPr/>
        </p:nvSpPr>
        <p:spPr>
          <a:xfrm>
            <a:off x="264800" y="17652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635967" y="17652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1016188" y="17652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rot="10800000" flipH="1">
            <a:off x="11994761" y="663819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11759386" y="663819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10800000" flipH="1">
            <a:off x="11533064" y="663819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/>
          <p:nvPr/>
        </p:nvSpPr>
        <p:spPr>
          <a:xfrm rot="10800000" flipH="1">
            <a:off x="11297689" y="663819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 rot="10800000" flipH="1">
            <a:off x="11062314" y="663819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 rot="10800000" flipH="1">
            <a:off x="10826939" y="663819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 rot="10800000" flipH="1">
            <a:off x="11994761" y="6393769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 rot="10800000" flipH="1">
            <a:off x="11994761" y="6149342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 rot="10800000" flipH="1">
            <a:off x="11994761" y="59049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 rot="10800000" flipH="1">
            <a:off x="10424385" y="604179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 rot="10800000" flipH="1">
            <a:off x="10908713" y="604179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 rot="10800000" flipH="1">
            <a:off x="11393042" y="604179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1547194" y="6570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1320871" y="6570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1085497" y="6570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850122" y="6570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614747" y="6570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 flipH="1">
            <a:off x="11230352" y="868120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737330" y="190500"/>
                </a:moveTo>
                <a:lnTo>
                  <a:pt x="542925" y="0"/>
                </a:lnTo>
                <a:lnTo>
                  <a:pt x="542925" y="119063"/>
                </a:lnTo>
                <a:lnTo>
                  <a:pt x="0" y="119063"/>
                </a:lnTo>
                <a:lnTo>
                  <a:pt x="0" y="261938"/>
                </a:lnTo>
                <a:lnTo>
                  <a:pt x="542925" y="261938"/>
                </a:lnTo>
                <a:lnTo>
                  <a:pt x="542925" y="38100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 rot="5400000">
            <a:off x="66774" y="6121986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1420763" y="531625"/>
            <a:ext cx="10317194" cy="5895094"/>
          </a:xfrm>
          <a:custGeom>
            <a:avLst/>
            <a:gdLst/>
            <a:ahLst/>
            <a:cxnLst/>
            <a:rect l="l" t="t" r="r" b="b"/>
            <a:pathLst>
              <a:path w="4362450" h="4943475" extrusionOk="0">
                <a:moveTo>
                  <a:pt x="0" y="0"/>
                </a:moveTo>
                <a:lnTo>
                  <a:pt x="4362450" y="0"/>
                </a:lnTo>
                <a:lnTo>
                  <a:pt x="4362450" y="4943475"/>
                </a:lnTo>
                <a:lnTo>
                  <a:pt x="0" y="4943475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1143038" y="435825"/>
            <a:ext cx="10397728" cy="5775198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1140925" y="431300"/>
            <a:ext cx="10397728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1317727" y="1247119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1405725" y="607808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1776892" y="607808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2157113" y="607808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1317727" y="1788794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1317727" y="2330469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subTitle" idx="1"/>
          </p:nvPr>
        </p:nvSpPr>
        <p:spPr>
          <a:xfrm>
            <a:off x="2194732" y="1882375"/>
            <a:ext cx="8353500" cy="53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57" name="Google Shape;257;p12"/>
          <p:cNvSpPr txBox="1">
            <a:spLocks noGrp="1"/>
          </p:cNvSpPr>
          <p:nvPr>
            <p:ph type="subTitle" idx="2"/>
          </p:nvPr>
        </p:nvSpPr>
        <p:spPr>
          <a:xfrm>
            <a:off x="2194732" y="3301589"/>
            <a:ext cx="8353500" cy="53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58" name="Google Shape;258;p12"/>
          <p:cNvSpPr txBox="1">
            <a:spLocks noGrp="1"/>
          </p:cNvSpPr>
          <p:nvPr>
            <p:ph type="subTitle" idx="3"/>
          </p:nvPr>
        </p:nvSpPr>
        <p:spPr>
          <a:xfrm>
            <a:off x="2194732" y="4720804"/>
            <a:ext cx="8353500" cy="53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2240900" y="1050575"/>
            <a:ext cx="8353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0" name="Google Shape;260;p12"/>
          <p:cNvSpPr txBox="1">
            <a:spLocks noGrp="1"/>
          </p:cNvSpPr>
          <p:nvPr>
            <p:ph type="body" idx="4"/>
          </p:nvPr>
        </p:nvSpPr>
        <p:spPr>
          <a:xfrm>
            <a:off x="2194725" y="2269656"/>
            <a:ext cx="8353500" cy="81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5"/>
          </p:nvPr>
        </p:nvSpPr>
        <p:spPr>
          <a:xfrm>
            <a:off x="2194725" y="3678762"/>
            <a:ext cx="8353500" cy="81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62" name="Google Shape;262;p12"/>
          <p:cNvSpPr txBox="1">
            <a:spLocks noGrp="1"/>
          </p:cNvSpPr>
          <p:nvPr>
            <p:ph type="body" idx="6"/>
          </p:nvPr>
        </p:nvSpPr>
        <p:spPr>
          <a:xfrm>
            <a:off x="2194725" y="5086276"/>
            <a:ext cx="8354700" cy="81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63" name="Google Shape;263;p12"/>
          <p:cNvSpPr/>
          <p:nvPr/>
        </p:nvSpPr>
        <p:spPr>
          <a:xfrm rot="-5400000">
            <a:off x="149464" y="6219332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/>
          <p:nvPr/>
        </p:nvSpPr>
        <p:spPr>
          <a:xfrm rot="-5400000">
            <a:off x="149464" y="57350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2"/>
          <p:cNvSpPr/>
          <p:nvPr/>
        </p:nvSpPr>
        <p:spPr>
          <a:xfrm rot="-5400000">
            <a:off x="149464" y="5250675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303065" y="2048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303065" y="449306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303065" y="69373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303065" y="93816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"/>
          <p:cNvSpPr/>
          <p:nvPr/>
        </p:nvSpPr>
        <p:spPr>
          <a:xfrm>
            <a:off x="227459" y="237786"/>
            <a:ext cx="11686461" cy="6349436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225075" y="233250"/>
            <a:ext cx="11686461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401877" y="10490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489875" y="4097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861042" y="4097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/>
          <p:nvPr/>
        </p:nvSpPr>
        <p:spPr>
          <a:xfrm>
            <a:off x="1241263" y="4097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/>
          <p:nvPr/>
        </p:nvSpPr>
        <p:spPr>
          <a:xfrm>
            <a:off x="401877" y="1590756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401877" y="213243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1850319" y="6204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1623996" y="6204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1388622" y="6204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1153247" y="6204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917872" y="62043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8684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684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6" name="Google Shape;286;p13"/>
          <p:cNvSpPr/>
          <p:nvPr/>
        </p:nvSpPr>
        <p:spPr>
          <a:xfrm rot="5400000">
            <a:off x="295374" y="5817186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Documents%20and%20Settings\GOSTEP\Desktop\Bai%20TN%201.ppt#-1,2,Slide 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5" Type="http://schemas.openxmlformats.org/officeDocument/2006/relationships/image" Target="../media/image22.jpeg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slide" Target="slide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>
            <a:spLocks noGrp="1"/>
          </p:cNvSpPr>
          <p:nvPr>
            <p:ph type="title"/>
          </p:nvPr>
        </p:nvSpPr>
        <p:spPr>
          <a:xfrm>
            <a:off x="7705598" y="2701420"/>
            <a:ext cx="52680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+mj-lt"/>
                <a:ea typeface="Poppins"/>
                <a:cs typeface="Poppins"/>
                <a:sym typeface="Poppins"/>
              </a:rPr>
              <a:t>Bài 11</a:t>
            </a:r>
            <a:endParaRPr sz="3600" b="1" dirty="0"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22"/>
          <p:cNvSpPr txBox="1">
            <a:spLocks noGrp="1"/>
          </p:cNvSpPr>
          <p:nvPr>
            <p:ph type="subTitle" idx="1"/>
          </p:nvPr>
        </p:nvSpPr>
        <p:spPr>
          <a:xfrm>
            <a:off x="5639691" y="3218848"/>
            <a:ext cx="717107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ÂU THỜI HẬU KÌ TRUNG ĐẠI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4B2EC5-80DB-E04D-95AE-4CEA633F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9" y="977062"/>
            <a:ext cx="4919135" cy="2504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99F236-2A5C-E848-920B-471557787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8" y="3481348"/>
            <a:ext cx="4919135" cy="26939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57212" y="2810985"/>
            <a:ext cx="11928108" cy="4053840"/>
          </a:xfrm>
          <a:prstGeom prst="ellipse">
            <a:avLst/>
          </a:prstGeom>
          <a:solidFill>
            <a:srgbClr val="000066"/>
          </a:solidFill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latin typeface="Arial" charset="0"/>
            </a:endParaRP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4709160" y="1946461"/>
            <a:ext cx="3393742" cy="85581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</a:t>
            </a:r>
          </a:p>
          <a:p>
            <a:pPr algn="ctr" eaLnBrk="0" hangingPunct="0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7" name="Rectangle 4"/>
          <p:cNvSpPr>
            <a:spLocks noChangeArrowheads="1"/>
          </p:cNvSpPr>
          <p:nvPr/>
        </p:nvSpPr>
        <p:spPr bwMode="auto">
          <a:xfrm>
            <a:off x="1074285" y="3697097"/>
            <a:ext cx="3227832" cy="1183476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1" name="Rectangle 6"/>
          <p:cNvSpPr>
            <a:spLocks noChangeArrowheads="1"/>
          </p:cNvSpPr>
          <p:nvPr/>
        </p:nvSpPr>
        <p:spPr bwMode="auto">
          <a:xfrm>
            <a:off x="8112420" y="3363796"/>
            <a:ext cx="3972899" cy="1639266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CNTB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301607" y="3111270"/>
            <a:ext cx="3801295" cy="1861763"/>
            <a:chOff x="1784" y="992"/>
            <a:chExt cx="2035" cy="1984"/>
          </a:xfrm>
        </p:grpSpPr>
        <p:sp>
          <p:nvSpPr>
            <p:cNvPr id="21520" name="Oval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165" y="1369"/>
              <a:ext cx="1392" cy="13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HỆ QUẢ CỦA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 CUỘC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 KIẾN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ĐỊA LÍ</a:t>
              </a:r>
            </a:p>
          </p:txBody>
        </p:sp>
        <p:sp>
          <p:nvSpPr>
            <p:cNvPr id="21521" name="Line 8"/>
            <p:cNvSpPr>
              <a:spLocks noChangeShapeType="1"/>
            </p:cNvSpPr>
            <p:nvPr/>
          </p:nvSpPr>
          <p:spPr bwMode="auto">
            <a:xfrm flipV="1">
              <a:off x="2864" y="992"/>
              <a:ext cx="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9"/>
            <p:cNvSpPr>
              <a:spLocks noChangeShapeType="1"/>
            </p:cNvSpPr>
            <p:nvPr/>
          </p:nvSpPr>
          <p:spPr bwMode="auto">
            <a:xfrm flipH="1" flipV="1">
              <a:off x="1784" y="2103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1"/>
            <p:cNvSpPr>
              <a:spLocks noChangeShapeType="1"/>
            </p:cNvSpPr>
            <p:nvPr/>
          </p:nvSpPr>
          <p:spPr bwMode="auto">
            <a:xfrm>
              <a:off x="3576" y="2103"/>
              <a:ext cx="243" cy="2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H="1">
              <a:off x="2880" y="268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7" name="Rectangle 5"/>
          <p:cNvSpPr>
            <a:spLocks noChangeArrowheads="1"/>
          </p:cNvSpPr>
          <p:nvPr/>
        </p:nvSpPr>
        <p:spPr bwMode="auto">
          <a:xfrm>
            <a:off x="4429760" y="5003062"/>
            <a:ext cx="4124452" cy="1532676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Thúc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đẩy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 Box 19"/>
          <p:cNvSpPr txBox="1">
            <a:spLocks noChangeArrowheads="1"/>
          </p:cNvSpPr>
          <p:nvPr/>
        </p:nvSpPr>
        <p:spPr bwMode="auto">
          <a:xfrm>
            <a:off x="10682298" y="2073587"/>
            <a:ext cx="217368" cy="2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vi-VN">
              <a:latin typeface="Arial" charset="0"/>
            </a:endParaRPr>
          </a:p>
        </p:txBody>
      </p:sp>
      <p:sp>
        <p:nvSpPr>
          <p:cNvPr id="21513" name="Text Box 20"/>
          <p:cNvSpPr txBox="1">
            <a:spLocks noChangeArrowheads="1"/>
          </p:cNvSpPr>
          <p:nvPr/>
        </p:nvSpPr>
        <p:spPr bwMode="auto">
          <a:xfrm>
            <a:off x="8481060" y="1656074"/>
            <a:ext cx="806958" cy="2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vi-VN">
              <a:latin typeface="Arial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7967667" y="2551936"/>
            <a:ext cx="1617652" cy="4066039"/>
            <a:chOff x="3867" y="60"/>
            <a:chExt cx="866" cy="4333"/>
          </a:xfrm>
        </p:grpSpPr>
        <p:sp>
          <p:nvSpPr>
            <p:cNvPr id="21518" name="AutoShape 26"/>
            <p:cNvSpPr>
              <a:spLocks noChangeArrowheads="1"/>
            </p:cNvSpPr>
            <p:nvPr/>
          </p:nvSpPr>
          <p:spPr bwMode="auto">
            <a:xfrm rot="2555693">
              <a:off x="3867" y="60"/>
              <a:ext cx="710" cy="630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19" name="AutoShape 28"/>
            <p:cNvSpPr>
              <a:spLocks noChangeArrowheads="1"/>
            </p:cNvSpPr>
            <p:nvPr/>
          </p:nvSpPr>
          <p:spPr bwMode="auto">
            <a:xfrm rot="18857777">
              <a:off x="3584" y="3244"/>
              <a:ext cx="1980" cy="318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671992" y="2834298"/>
            <a:ext cx="2200456" cy="2940913"/>
            <a:chOff x="533" y="460"/>
            <a:chExt cx="1178" cy="3134"/>
          </a:xfrm>
        </p:grpSpPr>
        <p:sp>
          <p:nvSpPr>
            <p:cNvPr id="21516" name="AutoShape 27"/>
            <p:cNvSpPr>
              <a:spLocks noChangeArrowheads="1"/>
            </p:cNvSpPr>
            <p:nvPr/>
          </p:nvSpPr>
          <p:spPr bwMode="auto">
            <a:xfrm rot="2314466">
              <a:off x="533" y="3051"/>
              <a:ext cx="1051" cy="543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17" name="AutoShape 29"/>
            <p:cNvSpPr>
              <a:spLocks noChangeArrowheads="1"/>
            </p:cNvSpPr>
            <p:nvPr/>
          </p:nvSpPr>
          <p:spPr bwMode="auto">
            <a:xfrm rot="19526480">
              <a:off x="677" y="460"/>
              <a:ext cx="1034" cy="582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4">
            <a:extLst>
              <a:ext uri="{FF2B5EF4-FFF2-40B4-BE49-F238E27FC236}">
                <a16:creationId xmlns:a16="http://schemas.microsoft.com/office/drawing/2014/main" id="{BDCDFC66-EF7F-5F4B-BF0C-D931719E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557" y="47826"/>
            <a:ext cx="763885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E3AA278D-7C0F-EE4A-A06A-4CAA41C0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12" y="748463"/>
            <a:ext cx="53767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B1EE6-8C86-7341-8B7C-CAA81112F70C}"/>
              </a:ext>
            </a:extLst>
          </p:cNvPr>
          <p:cNvSpPr txBox="1"/>
          <p:nvPr/>
        </p:nvSpPr>
        <p:spPr>
          <a:xfrm>
            <a:off x="-471263" y="1341814"/>
            <a:ext cx="7541131" cy="61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sz="2800" b="1" dirty="0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C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>
              <a:solidFill>
                <a:srgbClr val="005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7" grpId="0" animBg="1"/>
      <p:bldP spid="48141" grpId="0" animBg="1"/>
      <p:bldP spid="48141" grpId="1" animBg="1"/>
      <p:bldP spid="48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/>
        </p:nvGraphicFramePr>
        <p:xfrm>
          <a:off x="2022476" y="6172200"/>
          <a:ext cx="3616325" cy="685800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438400" y="11572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794126" y="5905501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819400" y="3733801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   T     H    Ổ   N    H    Ĩ     K    Ì 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1524000" y="6400801"/>
            <a:ext cx="586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524000" y="6202364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2057400" y="6202364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11" name="Group 26"/>
          <p:cNvGraphicFramePr>
            <a:graphicFrameLocks/>
          </p:cNvGraphicFramePr>
          <p:nvPr/>
        </p:nvGraphicFramePr>
        <p:xfrm>
          <a:off x="4876800" y="1122364"/>
          <a:ext cx="2438400" cy="63023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876800" y="115728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 I     N    C    A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3505200" y="179705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   T    Â    Y    B    A     N     N    H    A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en-US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14" name="Group 40"/>
          <p:cNvGraphicFramePr>
            <a:graphicFrameLocks noGrp="1"/>
          </p:cNvGraphicFramePr>
          <p:nvPr/>
        </p:nvGraphicFramePr>
        <p:xfrm>
          <a:off x="3581400" y="1752600"/>
          <a:ext cx="5638800" cy="609600"/>
        </p:xfrm>
        <a:graphic>
          <a:graphicData uri="http://schemas.openxmlformats.org/drawingml/2006/table">
            <a:tbl>
              <a:tblPr/>
              <a:tblGrid>
                <a:gridCol w="60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Group 62"/>
          <p:cNvGraphicFramePr>
            <a:graphicFrameLocks noGrp="1"/>
          </p:cNvGraphicFramePr>
          <p:nvPr/>
        </p:nvGraphicFramePr>
        <p:xfrm>
          <a:off x="3048000" y="2362200"/>
          <a:ext cx="6781800" cy="609600"/>
        </p:xfrm>
        <a:graphic>
          <a:graphicData uri="http://schemas.openxmlformats.org/drawingml/2006/table">
            <a:tbl>
              <a:tblPr/>
              <a:tblGrid>
                <a:gridCol w="61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2667000" y="24384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   V    A    X    C    Ô    Đ   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</a:rPr>
              <a:t>Ơ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   G    A    M    A</a:t>
            </a:r>
          </a:p>
        </p:txBody>
      </p:sp>
      <p:graphicFrame>
        <p:nvGraphicFramePr>
          <p:cNvPr id="17" name="Group 89"/>
          <p:cNvGraphicFramePr>
            <a:graphicFrameLocks noGrp="1"/>
          </p:cNvGraphicFramePr>
          <p:nvPr/>
        </p:nvGraphicFramePr>
        <p:xfrm>
          <a:off x="3657600" y="2971800"/>
          <a:ext cx="6096000" cy="685800"/>
        </p:xfrm>
        <a:graphic>
          <a:graphicData uri="http://schemas.openxmlformats.org/drawingml/2006/table">
            <a:tbl>
              <a:tblPr/>
              <a:tblGrid>
                <a:gridCol w="56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 Box 113"/>
          <p:cNvSpPr txBox="1">
            <a:spLocks noChangeArrowheads="1"/>
          </p:cNvSpPr>
          <p:nvPr/>
        </p:nvSpPr>
        <p:spPr bwMode="auto">
          <a:xfrm>
            <a:off x="3352800" y="3048001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   M    A    G    I     E    N     L    Ă    N    G</a:t>
            </a:r>
          </a:p>
        </p:txBody>
      </p:sp>
      <p:graphicFrame>
        <p:nvGraphicFramePr>
          <p:cNvPr id="19" name="Group 114"/>
          <p:cNvGraphicFramePr>
            <a:graphicFrameLocks noGrp="1"/>
          </p:cNvGraphicFramePr>
          <p:nvPr/>
        </p:nvGraphicFramePr>
        <p:xfrm>
          <a:off x="3124200" y="3657600"/>
          <a:ext cx="4800600" cy="609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roup 134"/>
          <p:cNvGraphicFramePr>
            <a:graphicFrameLocks noGrp="1"/>
          </p:cNvGraphicFramePr>
          <p:nvPr/>
        </p:nvGraphicFramePr>
        <p:xfrm>
          <a:off x="3048000" y="533400"/>
          <a:ext cx="48768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154"/>
          <p:cNvSpPr txBox="1">
            <a:spLocks noChangeArrowheads="1"/>
          </p:cNvSpPr>
          <p:nvPr/>
        </p:nvSpPr>
        <p:spPr bwMode="auto">
          <a:xfrm>
            <a:off x="3200400" y="609601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Đ   Ô    N    G    Ấ    N    Đ    Ộ</a:t>
            </a:r>
          </a:p>
        </p:txBody>
      </p:sp>
      <p:sp>
        <p:nvSpPr>
          <p:cNvPr id="22" name="Text Box 155"/>
          <p:cNvSpPr txBox="1">
            <a:spLocks noChangeArrowheads="1"/>
          </p:cNvSpPr>
          <p:nvPr/>
        </p:nvSpPr>
        <p:spPr bwMode="auto">
          <a:xfrm>
            <a:off x="2438400" y="547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" name="Text Box 156"/>
          <p:cNvSpPr txBox="1">
            <a:spLocks noChangeArrowheads="1"/>
          </p:cNvSpPr>
          <p:nvPr/>
        </p:nvSpPr>
        <p:spPr bwMode="auto">
          <a:xfrm>
            <a:off x="2437022" y="178623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4" name="Text Box 157"/>
          <p:cNvSpPr txBox="1">
            <a:spLocks noChangeArrowheads="1"/>
          </p:cNvSpPr>
          <p:nvPr/>
        </p:nvSpPr>
        <p:spPr bwMode="auto">
          <a:xfrm>
            <a:off x="2414851" y="239236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5" name="Text Box 158"/>
          <p:cNvSpPr txBox="1">
            <a:spLocks noChangeArrowheads="1"/>
          </p:cNvSpPr>
          <p:nvPr/>
        </p:nvSpPr>
        <p:spPr bwMode="auto">
          <a:xfrm>
            <a:off x="2390775" y="306484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6" name="Text Box 159"/>
          <p:cNvSpPr txBox="1">
            <a:spLocks noChangeArrowheads="1"/>
          </p:cNvSpPr>
          <p:nvPr/>
        </p:nvSpPr>
        <p:spPr bwMode="auto">
          <a:xfrm>
            <a:off x="2390775" y="374808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7" name="Text Box 160"/>
          <p:cNvSpPr txBox="1">
            <a:spLocks noChangeArrowheads="1"/>
          </p:cNvSpPr>
          <p:nvPr/>
        </p:nvSpPr>
        <p:spPr bwMode="auto">
          <a:xfrm>
            <a:off x="2819400" y="6202363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       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M </a:t>
            </a:r>
          </a:p>
        </p:txBody>
      </p:sp>
      <p:sp>
        <p:nvSpPr>
          <p:cNvPr id="28" name="Text Box 161"/>
          <p:cNvSpPr txBox="1">
            <a:spLocks noChangeArrowheads="1"/>
          </p:cNvSpPr>
          <p:nvPr/>
        </p:nvSpPr>
        <p:spPr bwMode="auto">
          <a:xfrm>
            <a:off x="4535488" y="6202364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 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9" name="Text Box 162"/>
          <p:cNvSpPr txBox="1">
            <a:spLocks noChangeArrowheads="1"/>
          </p:cNvSpPr>
          <p:nvPr/>
        </p:nvSpPr>
        <p:spPr bwMode="auto">
          <a:xfrm>
            <a:off x="2014538" y="6202364"/>
            <a:ext cx="3145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49315" name="Text Box 163"/>
          <p:cNvSpPr txBox="1">
            <a:spLocks noChangeArrowheads="1"/>
          </p:cNvSpPr>
          <p:nvPr/>
        </p:nvSpPr>
        <p:spPr bwMode="auto">
          <a:xfrm>
            <a:off x="6384925" y="1287464"/>
            <a:ext cx="184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" name="Text Box 164"/>
          <p:cNvSpPr txBox="1">
            <a:spLocks noChangeArrowheads="1"/>
          </p:cNvSpPr>
          <p:nvPr/>
        </p:nvSpPr>
        <p:spPr bwMode="auto">
          <a:xfrm>
            <a:off x="2468563" y="6172201"/>
            <a:ext cx="349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 C</a:t>
            </a:r>
          </a:p>
        </p:txBody>
      </p:sp>
      <p:sp>
        <p:nvSpPr>
          <p:cNvPr id="32" name="Text Box 165"/>
          <p:cNvSpPr txBox="1">
            <a:spLocks noChangeArrowheads="1"/>
          </p:cNvSpPr>
          <p:nvPr/>
        </p:nvSpPr>
        <p:spPr bwMode="auto">
          <a:xfrm>
            <a:off x="3048000" y="6248401"/>
            <a:ext cx="533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 B</a:t>
            </a:r>
          </a:p>
        </p:txBody>
      </p:sp>
      <p:sp>
        <p:nvSpPr>
          <p:cNvPr id="33" name="Text Box 166"/>
          <p:cNvSpPr txBox="1">
            <a:spLocks noChangeArrowheads="1"/>
          </p:cNvSpPr>
          <p:nvPr/>
        </p:nvSpPr>
        <p:spPr bwMode="auto">
          <a:xfrm>
            <a:off x="4148138" y="6202364"/>
            <a:ext cx="3145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34" name="Text Box 167"/>
          <p:cNvSpPr txBox="1">
            <a:spLocks noChangeArrowheads="1"/>
          </p:cNvSpPr>
          <p:nvPr/>
        </p:nvSpPr>
        <p:spPr bwMode="auto">
          <a:xfrm>
            <a:off x="5029200" y="6202364"/>
            <a:ext cx="68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 Ô </a:t>
            </a:r>
          </a:p>
        </p:txBody>
      </p:sp>
      <p:sp>
        <p:nvSpPr>
          <p:cNvPr id="35" name="Rectangle 168"/>
          <p:cNvSpPr>
            <a:spLocks noChangeArrowheads="1"/>
          </p:cNvSpPr>
          <p:nvPr/>
        </p:nvSpPr>
        <p:spPr bwMode="auto">
          <a:xfrm>
            <a:off x="2057400" y="6172200"/>
            <a:ext cx="3581400" cy="6858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C  Ô  L  Ô  M  B  Ô</a:t>
            </a:r>
          </a:p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49321" name="Text Box 170"/>
          <p:cNvSpPr txBox="1">
            <a:spLocks noChangeArrowheads="1"/>
          </p:cNvSpPr>
          <p:nvPr/>
        </p:nvSpPr>
        <p:spPr bwMode="auto">
          <a:xfrm>
            <a:off x="9471025" y="1371601"/>
            <a:ext cx="184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9322" name="Text Box 172"/>
          <p:cNvSpPr txBox="1">
            <a:spLocks noChangeArrowheads="1"/>
          </p:cNvSpPr>
          <p:nvPr/>
        </p:nvSpPr>
        <p:spPr bwMode="auto">
          <a:xfrm>
            <a:off x="8915400" y="1287464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49323" name="Text Box 177"/>
          <p:cNvSpPr txBox="1">
            <a:spLocks noChangeArrowheads="1"/>
          </p:cNvSpPr>
          <p:nvPr/>
        </p:nvSpPr>
        <p:spPr bwMode="auto">
          <a:xfrm>
            <a:off x="1905000" y="4800601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9" name="Text Box 178"/>
          <p:cNvSpPr txBox="1">
            <a:spLocks noChangeArrowheads="1"/>
          </p:cNvSpPr>
          <p:nvPr/>
        </p:nvSpPr>
        <p:spPr bwMode="auto">
          <a:xfrm>
            <a:off x="1600200" y="4267201"/>
            <a:ext cx="662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1. Có 8 chữ cái: Đây là tên C. Cô lôm-bô gọi châu Mỹ.</a:t>
            </a:r>
          </a:p>
        </p:txBody>
      </p:sp>
      <p:sp>
        <p:nvSpPr>
          <p:cNvPr id="40" name="Text Box 179"/>
          <p:cNvSpPr txBox="1">
            <a:spLocks noChangeArrowheads="1"/>
          </p:cNvSpPr>
          <p:nvPr/>
        </p:nvSpPr>
        <p:spPr bwMode="auto">
          <a:xfrm>
            <a:off x="1600200" y="4572001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2. Có 4 chữ cái: Đây là tên một nền văn minh ở châu Mỹ. </a:t>
            </a:r>
          </a:p>
        </p:txBody>
      </p:sp>
      <p:sp>
        <p:nvSpPr>
          <p:cNvPr id="41" name="Text Box 180"/>
          <p:cNvSpPr txBox="1">
            <a:spLocks noChangeArrowheads="1"/>
          </p:cNvSpPr>
          <p:nvPr/>
        </p:nvSpPr>
        <p:spPr bwMode="auto">
          <a:xfrm>
            <a:off x="1600200" y="4876801"/>
            <a:ext cx="944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3. Có 9 chữ cái: Đây là tên một trong những nước đi đầu trong việc phát kiến địa lí.</a:t>
            </a:r>
          </a:p>
        </p:txBody>
      </p:sp>
      <p:sp>
        <p:nvSpPr>
          <p:cNvPr id="42" name="Text Box 181"/>
          <p:cNvSpPr txBox="1">
            <a:spLocks noChangeArrowheads="1"/>
          </p:cNvSpPr>
          <p:nvPr/>
        </p:nvSpPr>
        <p:spPr bwMode="auto">
          <a:xfrm>
            <a:off x="1600200" y="5181601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4. Có 11 chữ cái: Đây là tên nhà thám hiểm đã tìm được đường biển đến Ấn Độ.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1600200" y="5486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5. Có 10 chữ cái: Đây là tên nhà thám hiểm đã đi vòng quanh thế giới bằng đường biển.</a:t>
            </a:r>
          </a:p>
        </p:txBody>
      </p:sp>
      <p:sp>
        <p:nvSpPr>
          <p:cNvPr id="44" name="Text Box 183"/>
          <p:cNvSpPr txBox="1">
            <a:spLocks noChangeArrowheads="1"/>
          </p:cNvSpPr>
          <p:nvPr/>
        </p:nvSpPr>
        <p:spPr bwMode="auto">
          <a:xfrm>
            <a:off x="5791200" y="6019801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6. Có 8 chữ cái: Đây là tên nước đã khống chế con đường buôn bán tơ lụa.</a:t>
            </a:r>
          </a:p>
        </p:txBody>
      </p:sp>
    </p:spTree>
    <p:extLst>
      <p:ext uri="{BB962C8B-B14F-4D97-AF65-F5344CB8AC3E}">
        <p14:creationId xmlns:p14="http://schemas.microsoft.com/office/powerpoint/2010/main" val="974781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6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90" y="2209801"/>
            <a:ext cx="2514600" cy="38385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Cloud Callout 4"/>
          <p:cNvSpPr/>
          <p:nvPr/>
        </p:nvSpPr>
        <p:spPr>
          <a:xfrm>
            <a:off x="5715000" y="2209801"/>
            <a:ext cx="4648200" cy="2566987"/>
          </a:xfrm>
          <a:prstGeom prst="cloudCallout">
            <a:avLst>
              <a:gd name="adj1" fmla="val -66206"/>
              <a:gd name="adj2" fmla="val 582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C52B5E0-A118-2A46-B98D-39F55362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342" y="139266"/>
            <a:ext cx="763885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C66C698-3FEC-634C-8E56-AFF3AE1D7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96" y="912923"/>
            <a:ext cx="43385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0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BDCBC65-FAD5-4C4F-8CB0-E38633812C04}"/>
              </a:ext>
            </a:extLst>
          </p:cNvPr>
          <p:cNvSpPr txBox="1">
            <a:spLocks/>
          </p:cNvSpPr>
          <p:nvPr/>
        </p:nvSpPr>
        <p:spPr>
          <a:xfrm>
            <a:off x="1554480" y="1874837"/>
            <a:ext cx="6492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7950" indent="0" algn="just"/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7950" indent="0" algn="just"/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phươngTây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107950" indent="0" algn="just"/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marL="0" indent="0" algn="just"/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hủ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Rabơle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Xetvantet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Sharkespear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Leoladovanxi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72643B5-95A9-614C-95AC-DF48CC4CA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792" y="1138257"/>
            <a:ext cx="43385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A34B4846-150E-E245-B4E7-8FAFFD98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022" y="230706"/>
            <a:ext cx="763885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6" name="Picture 7" descr="leonardo_da_vinci05">
            <a:extLst>
              <a:ext uri="{FF2B5EF4-FFF2-40B4-BE49-F238E27FC236}">
                <a16:creationId xmlns:a16="http://schemas.microsoft.com/office/drawing/2014/main" id="{11B29BA5-9151-AD4E-8968-0C3E8B9F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2011998"/>
            <a:ext cx="3154680" cy="295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FCA9C3-3A40-2643-8E65-7F59C921104A}"/>
              </a:ext>
            </a:extLst>
          </p:cNvPr>
          <p:cNvSpPr txBox="1"/>
          <p:nvPr/>
        </p:nvSpPr>
        <p:spPr>
          <a:xfrm>
            <a:off x="7835323" y="5179662"/>
            <a:ext cx="3366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(Lê-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/>
          <p:nvPr/>
        </p:nvSpPr>
        <p:spPr>
          <a:xfrm>
            <a:off x="1193477" y="15348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0"/>
          <p:cNvSpPr/>
          <p:nvPr/>
        </p:nvSpPr>
        <p:spPr>
          <a:xfrm>
            <a:off x="3574727" y="406853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19C4FEFE-CF11-874C-900E-ED5E19D7806A}"/>
              </a:ext>
            </a:extLst>
          </p:cNvPr>
          <p:cNvSpPr/>
          <p:nvPr/>
        </p:nvSpPr>
        <p:spPr>
          <a:xfrm>
            <a:off x="5638800" y="1905001"/>
            <a:ext cx="4724400" cy="2871787"/>
          </a:xfrm>
          <a:prstGeom prst="cloudCallout">
            <a:avLst>
              <a:gd name="adj1" fmla="val -66206"/>
              <a:gd name="adj2" fmla="val 582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D8478F-63B4-DB4E-B047-78FD2CB9E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92" y="3703321"/>
            <a:ext cx="1725070" cy="2633345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2E961659-2B40-BF49-91FF-36BE43470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022" y="230706"/>
            <a:ext cx="763885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4AE6533-B55A-6749-8A8D-9D40813F2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43" y="1381781"/>
            <a:ext cx="43385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1"/>
          <p:cNvSpPr/>
          <p:nvPr/>
        </p:nvSpPr>
        <p:spPr>
          <a:xfrm>
            <a:off x="9821260" y="56633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10305588" y="56633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10789917" y="56633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0836490" y="1217498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Horizontal Scroll 13">
            <a:extLst>
              <a:ext uri="{FF2B5EF4-FFF2-40B4-BE49-F238E27FC236}">
                <a16:creationId xmlns:a16="http://schemas.microsoft.com/office/drawing/2014/main" id="{7175EC80-1D72-D942-85AA-B51E49390D1D}"/>
              </a:ext>
            </a:extLst>
          </p:cNvPr>
          <p:cNvSpPr/>
          <p:nvPr/>
        </p:nvSpPr>
        <p:spPr>
          <a:xfrm>
            <a:off x="6595140" y="2926081"/>
            <a:ext cx="3710448" cy="362072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Hylạp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5F0E461-78CB-B746-9F22-31D0F07E3D93}"/>
              </a:ext>
            </a:extLst>
          </p:cNvPr>
          <p:cNvSpPr/>
          <p:nvPr/>
        </p:nvSpPr>
        <p:spPr>
          <a:xfrm>
            <a:off x="1752600" y="3733800"/>
            <a:ext cx="4572000" cy="2590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6DC267-CF11-5940-B165-691FA29605E3}"/>
              </a:ext>
            </a:extLst>
          </p:cNvPr>
          <p:cNvSpPr txBox="1">
            <a:spLocks/>
          </p:cNvSpPr>
          <p:nvPr/>
        </p:nvSpPr>
        <p:spPr>
          <a:xfrm>
            <a:off x="807720" y="2102582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E3C922E0-DB03-1A48-B865-B822ED5A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43" y="1381781"/>
            <a:ext cx="43385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CB789D5-8DDC-B74F-B61A-ABDB0E291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265" y="344384"/>
            <a:ext cx="763885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loud"/>
          <p:cNvSpPr>
            <a:spLocks noChangeAspect="1" noEditPoints="1" noChangeArrowheads="1"/>
          </p:cNvSpPr>
          <p:nvPr/>
        </p:nvSpPr>
        <p:spPr bwMode="auto">
          <a:xfrm>
            <a:off x="4648200" y="2743200"/>
            <a:ext cx="2743200" cy="1270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KIẾN ĐỊA LÍ</a:t>
            </a: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6705600" y="1727200"/>
            <a:ext cx="2286000" cy="914400"/>
          </a:xfrm>
          <a:prstGeom prst="cloudCallout">
            <a:avLst>
              <a:gd name="adj1" fmla="val -39375"/>
              <a:gd name="adj2" fmla="val 59028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3886200" y="1676400"/>
            <a:ext cx="2286000" cy="838200"/>
          </a:xfrm>
          <a:prstGeom prst="cloudCallout">
            <a:avLst>
              <a:gd name="adj1" fmla="val 14097"/>
              <a:gd name="adj2" fmla="val 82764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Hệ quả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3200400" y="4419600"/>
            <a:ext cx="2133600" cy="990600"/>
          </a:xfrm>
          <a:prstGeom prst="cloudCallout">
            <a:avLst>
              <a:gd name="adj1" fmla="val 37204"/>
              <a:gd name="adj2" fmla="val -7820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Các cuộc phát kiến</a:t>
            </a: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6629400" y="4191000"/>
            <a:ext cx="2057400" cy="914400"/>
          </a:xfrm>
          <a:prstGeom prst="cloudCallout">
            <a:avLst>
              <a:gd name="adj1" fmla="val -41898"/>
              <a:gd name="adj2" fmla="val -64759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</a:t>
            </a:r>
          </a:p>
        </p:txBody>
      </p:sp>
      <p:cxnSp>
        <p:nvCxnSpPr>
          <p:cNvPr id="67591" name="AutoShape 7"/>
          <p:cNvCxnSpPr>
            <a:cxnSpLocks noChangeShapeType="1"/>
            <a:stCxn id="67589" idx="2"/>
          </p:cNvCxnSpPr>
          <p:nvPr/>
        </p:nvCxnSpPr>
        <p:spPr bwMode="auto">
          <a:xfrm flipH="1">
            <a:off x="5295901" y="4914900"/>
            <a:ext cx="36513" cy="901700"/>
          </a:xfrm>
          <a:prstGeom prst="curvedConnector4">
            <a:avLst>
              <a:gd name="adj1" fmla="val -630435"/>
              <a:gd name="adj2" fmla="val 63380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67592" name="AutoShape 8"/>
          <p:cNvCxnSpPr>
            <a:cxnSpLocks noChangeShapeType="1"/>
          </p:cNvCxnSpPr>
          <p:nvPr/>
        </p:nvCxnSpPr>
        <p:spPr bwMode="auto">
          <a:xfrm rot="5400000">
            <a:off x="3943351" y="5338764"/>
            <a:ext cx="938213" cy="776287"/>
          </a:xfrm>
          <a:prstGeom prst="curvedConnector3">
            <a:avLst>
              <a:gd name="adj1" fmla="val 36546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67593" name="AutoShape 9"/>
          <p:cNvCxnSpPr>
            <a:cxnSpLocks noChangeShapeType="1"/>
            <a:stCxn id="67589" idx="1"/>
          </p:cNvCxnSpPr>
          <p:nvPr/>
        </p:nvCxnSpPr>
        <p:spPr bwMode="auto">
          <a:xfrm rot="5400000">
            <a:off x="3144838" y="4740276"/>
            <a:ext cx="454025" cy="1790700"/>
          </a:xfrm>
          <a:prstGeom prst="curvedConnector3">
            <a:avLst>
              <a:gd name="adj1" fmla="val 17134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7467600" y="965200"/>
            <a:ext cx="1676400" cy="533400"/>
          </a:xfrm>
          <a:prstGeom prst="wedgeEllipseCallout">
            <a:avLst>
              <a:gd name="adj1" fmla="val -28218"/>
              <a:gd name="adj2" fmla="val 105060"/>
            </a:avLst>
          </a:prstGeom>
          <a:gradFill rotWithShape="1">
            <a:gsLst>
              <a:gs pos="0">
                <a:srgbClr val="E3BBDD"/>
              </a:gs>
              <a:gs pos="100000">
                <a:srgbClr val="6957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 cầu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8610600" y="2514600"/>
            <a:ext cx="2057400" cy="812800"/>
          </a:xfrm>
          <a:prstGeom prst="wedgeEllipseCallout">
            <a:avLst>
              <a:gd name="adj1" fmla="val -66819"/>
              <a:gd name="adj2" fmla="val -55273"/>
            </a:avLst>
          </a:prstGeom>
          <a:gradFill rotWithShape="1">
            <a:gsLst>
              <a:gs pos="0">
                <a:srgbClr val="E3BBDD"/>
              </a:gs>
              <a:gs pos="100000">
                <a:srgbClr val="6957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đi</a:t>
            </a:r>
          </a:p>
          <a:p>
            <a:pPr algn="ctr"/>
            <a:r>
              <a:rPr 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chiếm</a:t>
            </a: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8610600" y="457200"/>
            <a:ext cx="1371600" cy="304800"/>
          </a:xfrm>
          <a:prstGeom prst="wedgeRectCallout">
            <a:avLst>
              <a:gd name="adj1" fmla="val -34838"/>
              <a:gd name="adj2" fmla="val 123958"/>
            </a:avLst>
          </a:prstGeom>
          <a:gradFill rotWithShape="1">
            <a:gsLst>
              <a:gs pos="0">
                <a:srgbClr val="F4F6A8"/>
              </a:gs>
              <a:gs pos="100000">
                <a:srgbClr val="71724E"/>
              </a:gs>
            </a:gsLst>
            <a:lin ang="5400000" scaled="1"/>
          </a:gra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bạc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6858000" y="355600"/>
            <a:ext cx="1371600" cy="381000"/>
          </a:xfrm>
          <a:prstGeom prst="wedgeRectCallout">
            <a:avLst>
              <a:gd name="adj1" fmla="val 18866"/>
              <a:gd name="adj2" fmla="val 132500"/>
            </a:avLst>
          </a:prstGeom>
          <a:gradFill rotWithShape="1">
            <a:gsLst>
              <a:gs pos="0">
                <a:srgbClr val="F4F6A8"/>
              </a:gs>
              <a:gs pos="100000">
                <a:srgbClr val="71724E"/>
              </a:gs>
            </a:gsLst>
            <a:lin ang="5400000" scaled="1"/>
          </a:gra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liệu</a:t>
            </a: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9220200" y="1600200"/>
            <a:ext cx="1295400" cy="304800"/>
          </a:xfrm>
          <a:prstGeom prst="wedgeRectCallout">
            <a:avLst>
              <a:gd name="adj1" fmla="val -65810"/>
              <a:gd name="adj2" fmla="val -117708"/>
            </a:avLst>
          </a:prstGeom>
          <a:gradFill rotWithShape="1">
            <a:gsLst>
              <a:gs pos="0">
                <a:srgbClr val="F4F6A8"/>
              </a:gs>
              <a:gs pos="100000">
                <a:srgbClr val="71724E"/>
              </a:gs>
            </a:gsLst>
            <a:lin ang="5400000" scaled="1"/>
          </a:gra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220200" y="4876801"/>
            <a:ext cx="1447800" cy="1160463"/>
            <a:chOff x="1002" y="2694"/>
            <a:chExt cx="1440" cy="1968"/>
          </a:xfrm>
        </p:grpSpPr>
        <p:pic>
          <p:nvPicPr>
            <p:cNvPr id="23618" name="Picture 16" descr="Thiet bi do goc thien van"/>
            <p:cNvPicPr>
              <a:picLocks noChangeAspect="1" noChangeArrowheads="1"/>
            </p:cNvPicPr>
            <p:nvPr/>
          </p:nvPicPr>
          <p:blipFill>
            <a:blip r:embed="rId2"/>
            <a:srcRect l="9599" r="10400" b="15636"/>
            <a:stretch>
              <a:fillRect/>
            </a:stretch>
          </p:blipFill>
          <p:spPr bwMode="auto">
            <a:xfrm>
              <a:off x="1104" y="2694"/>
              <a:ext cx="120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9" name="Text Box 17"/>
            <p:cNvSpPr txBox="1">
              <a:spLocks noChangeArrowheads="1"/>
            </p:cNvSpPr>
            <p:nvPr/>
          </p:nvSpPr>
          <p:spPr bwMode="auto">
            <a:xfrm>
              <a:off x="1002" y="4091"/>
              <a:ext cx="1440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924800" y="5715000"/>
            <a:ext cx="1295400" cy="1346200"/>
            <a:chOff x="3504" y="2784"/>
            <a:chExt cx="1248" cy="1728"/>
          </a:xfrm>
        </p:grpSpPr>
        <p:pic>
          <p:nvPicPr>
            <p:cNvPr id="23616" name="Picture 19" descr="La ban">
              <a:hlinkClick r:id="rId3" action="ppaction://hlinkpres?slideindex=2&amp;slidetitle=Slide 2"/>
            </p:cNvPr>
            <p:cNvPicPr>
              <a:picLocks noChangeAspect="1" noChangeArrowheads="1"/>
            </p:cNvPicPr>
            <p:nvPr/>
          </p:nvPicPr>
          <p:blipFill>
            <a:blip r:embed="rId4"/>
            <a:srcRect l="6503" r="8943" b="12851"/>
            <a:stretch>
              <a:fillRect/>
            </a:stretch>
          </p:blipFill>
          <p:spPr bwMode="auto">
            <a:xfrm>
              <a:off x="3504" y="2784"/>
              <a:ext cx="1248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7" name="Text Box 20"/>
            <p:cNvSpPr txBox="1">
              <a:spLocks noChangeArrowheads="1"/>
            </p:cNvSpPr>
            <p:nvPr/>
          </p:nvSpPr>
          <p:spPr bwMode="auto">
            <a:xfrm>
              <a:off x="3888" y="4080"/>
              <a:ext cx="5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477001" y="5640388"/>
            <a:ext cx="868363" cy="1370012"/>
            <a:chOff x="3312" y="60"/>
            <a:chExt cx="1939" cy="3166"/>
          </a:xfrm>
        </p:grpSpPr>
        <p:pic>
          <p:nvPicPr>
            <p:cNvPr id="23614" name="Picture 22" descr="Hai do DTHa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60"/>
              <a:ext cx="1939" cy="234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23615" name="Text Box 23"/>
            <p:cNvSpPr txBox="1">
              <a:spLocks noChangeArrowheads="1"/>
            </p:cNvSpPr>
            <p:nvPr/>
          </p:nvSpPr>
          <p:spPr bwMode="auto">
            <a:xfrm>
              <a:off x="3312" y="2448"/>
              <a:ext cx="1921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7608" name="AutoShape 24"/>
          <p:cNvCxnSpPr>
            <a:cxnSpLocks noChangeShapeType="1"/>
          </p:cNvCxnSpPr>
          <p:nvPr/>
        </p:nvCxnSpPr>
        <p:spPr bwMode="auto">
          <a:xfrm rot="-5400000">
            <a:off x="8124020" y="3188419"/>
            <a:ext cx="428625" cy="1562100"/>
          </a:xfrm>
          <a:prstGeom prst="curvedConnector2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67609" name="AutoShape 25"/>
          <p:cNvCxnSpPr>
            <a:cxnSpLocks noChangeShapeType="1"/>
            <a:stCxn id="67590" idx="2"/>
          </p:cNvCxnSpPr>
          <p:nvPr/>
        </p:nvCxnSpPr>
        <p:spPr bwMode="auto">
          <a:xfrm>
            <a:off x="8685214" y="4648200"/>
            <a:ext cx="1241425" cy="1049338"/>
          </a:xfrm>
          <a:prstGeom prst="curvedConnector4">
            <a:avLst>
              <a:gd name="adj1" fmla="val 25704"/>
              <a:gd name="adj2" fmla="val 121634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67610" name="AutoShape 26"/>
          <p:cNvCxnSpPr>
            <a:cxnSpLocks noChangeShapeType="1"/>
            <a:stCxn id="67590" idx="1"/>
          </p:cNvCxnSpPr>
          <p:nvPr/>
        </p:nvCxnSpPr>
        <p:spPr bwMode="auto">
          <a:xfrm rot="16200000" flipH="1">
            <a:off x="7809707" y="4952207"/>
            <a:ext cx="611187" cy="914400"/>
          </a:xfrm>
          <a:prstGeom prst="curvedConnector3">
            <a:avLst>
              <a:gd name="adj1" fmla="val 50130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67611" name="AutoShape 27"/>
          <p:cNvCxnSpPr>
            <a:cxnSpLocks noChangeShapeType="1"/>
          </p:cNvCxnSpPr>
          <p:nvPr/>
        </p:nvCxnSpPr>
        <p:spPr bwMode="auto">
          <a:xfrm rot="10800000" flipH="1" flipV="1">
            <a:off x="6629401" y="4648200"/>
            <a:ext cx="276225" cy="990600"/>
          </a:xfrm>
          <a:prstGeom prst="curvedConnector4">
            <a:avLst>
              <a:gd name="adj1" fmla="val -85056"/>
              <a:gd name="adj2" fmla="val 73079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</p:cxn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9220200" y="3352800"/>
            <a:ext cx="914400" cy="1162050"/>
            <a:chOff x="672" y="75"/>
            <a:chExt cx="2016" cy="3339"/>
          </a:xfrm>
        </p:grpSpPr>
        <p:pic>
          <p:nvPicPr>
            <p:cNvPr id="23612" name="Picture 29" descr="Caraven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2" y="75"/>
              <a:ext cx="2006" cy="236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23613" name="Text Box 30"/>
            <p:cNvSpPr txBox="1">
              <a:spLocks noChangeArrowheads="1"/>
            </p:cNvSpPr>
            <p:nvPr/>
          </p:nvSpPr>
          <p:spPr bwMode="auto">
            <a:xfrm>
              <a:off x="672" y="2447"/>
              <a:ext cx="2016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615" name="AutoShape 31"/>
          <p:cNvSpPr>
            <a:spLocks noChangeArrowheads="1"/>
          </p:cNvSpPr>
          <p:nvPr/>
        </p:nvSpPr>
        <p:spPr bwMode="auto">
          <a:xfrm>
            <a:off x="3200400" y="914400"/>
            <a:ext cx="1600200" cy="609600"/>
          </a:xfrm>
          <a:prstGeom prst="wedgeRoundRectCallout">
            <a:avLst>
              <a:gd name="adj1" fmla="val 4069"/>
              <a:gd name="adj2" fmla="val 114324"/>
              <a:gd name="adj3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</a:t>
            </a:r>
          </a:p>
        </p:txBody>
      </p:sp>
      <p:sp>
        <p:nvSpPr>
          <p:cNvPr id="67616" name="AutoShape 32"/>
          <p:cNvSpPr>
            <a:spLocks noChangeArrowheads="1"/>
          </p:cNvSpPr>
          <p:nvPr/>
        </p:nvSpPr>
        <p:spPr bwMode="auto">
          <a:xfrm>
            <a:off x="1676400" y="1524000"/>
            <a:ext cx="1600200" cy="609600"/>
          </a:xfrm>
          <a:prstGeom prst="wedgeRoundRectCallout">
            <a:avLst>
              <a:gd name="adj1" fmla="val 89681"/>
              <a:gd name="adj2" fmla="val 33074"/>
              <a:gd name="adj3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</a:t>
            </a:r>
          </a:p>
        </p:txBody>
      </p:sp>
      <p:sp>
        <p:nvSpPr>
          <p:cNvPr id="67617" name="AutoShape 33"/>
          <p:cNvSpPr>
            <a:spLocks/>
          </p:cNvSpPr>
          <p:nvPr/>
        </p:nvSpPr>
        <p:spPr bwMode="auto">
          <a:xfrm>
            <a:off x="4038600" y="304800"/>
            <a:ext cx="1143000" cy="304800"/>
          </a:xfrm>
          <a:prstGeom prst="borderCallout2">
            <a:avLst>
              <a:gd name="adj1" fmla="val 37500"/>
              <a:gd name="adj2" fmla="val -6667"/>
              <a:gd name="adj3" fmla="val 37500"/>
              <a:gd name="adj4" fmla="val -26389"/>
              <a:gd name="adj5" fmla="val 205731"/>
              <a:gd name="adj6" fmla="val -31111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lưu</a:t>
            </a:r>
          </a:p>
        </p:txBody>
      </p:sp>
      <p:sp>
        <p:nvSpPr>
          <p:cNvPr id="67618" name="AutoShape 34"/>
          <p:cNvSpPr>
            <a:spLocks/>
          </p:cNvSpPr>
          <p:nvPr/>
        </p:nvSpPr>
        <p:spPr bwMode="auto">
          <a:xfrm>
            <a:off x="4992688" y="609600"/>
            <a:ext cx="1447800" cy="304800"/>
          </a:xfrm>
          <a:prstGeom prst="borderCallout2">
            <a:avLst>
              <a:gd name="adj1" fmla="val 37500"/>
              <a:gd name="adj2" fmla="val -5264"/>
              <a:gd name="adj3" fmla="val 37500"/>
              <a:gd name="adj4" fmla="val -18093"/>
              <a:gd name="adj5" fmla="val 113542"/>
              <a:gd name="adj6" fmla="val -20065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</a:t>
            </a:r>
          </a:p>
        </p:txBody>
      </p:sp>
      <p:sp>
        <p:nvSpPr>
          <p:cNvPr id="67619" name="AutoShape 35"/>
          <p:cNvSpPr>
            <a:spLocks/>
          </p:cNvSpPr>
          <p:nvPr/>
        </p:nvSpPr>
        <p:spPr bwMode="auto">
          <a:xfrm>
            <a:off x="1676400" y="457200"/>
            <a:ext cx="1143000" cy="304800"/>
          </a:xfrm>
          <a:prstGeom prst="borderCallout2">
            <a:avLst>
              <a:gd name="adj1" fmla="val 37500"/>
              <a:gd name="adj2" fmla="val 106667"/>
              <a:gd name="adj3" fmla="val 37500"/>
              <a:gd name="adj4" fmla="val 120417"/>
              <a:gd name="adj5" fmla="val 166148"/>
              <a:gd name="adj6" fmla="val 134444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biết</a:t>
            </a:r>
          </a:p>
        </p:txBody>
      </p:sp>
      <p:sp>
        <p:nvSpPr>
          <p:cNvPr id="67620" name="AutoShape 36"/>
          <p:cNvSpPr>
            <a:spLocks/>
          </p:cNvSpPr>
          <p:nvPr/>
        </p:nvSpPr>
        <p:spPr bwMode="auto">
          <a:xfrm>
            <a:off x="2317750" y="2590800"/>
            <a:ext cx="2330450" cy="304800"/>
          </a:xfrm>
          <a:prstGeom prst="borderCallout2">
            <a:avLst>
              <a:gd name="adj1" fmla="val 37500"/>
              <a:gd name="adj2" fmla="val -3269"/>
              <a:gd name="adj3" fmla="val 37500"/>
              <a:gd name="adj4" fmla="val -13282"/>
              <a:gd name="adj5" fmla="val -156250"/>
              <a:gd name="adj6" fmla="val -13421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 bóc thuộc địa</a:t>
            </a:r>
          </a:p>
        </p:txBody>
      </p:sp>
      <p:sp>
        <p:nvSpPr>
          <p:cNvPr id="67621" name="AutoShape 37"/>
          <p:cNvSpPr>
            <a:spLocks/>
          </p:cNvSpPr>
          <p:nvPr/>
        </p:nvSpPr>
        <p:spPr bwMode="auto">
          <a:xfrm>
            <a:off x="2362200" y="3200400"/>
            <a:ext cx="1828800" cy="304800"/>
          </a:xfrm>
          <a:prstGeom prst="borderCallout2">
            <a:avLst>
              <a:gd name="adj1" fmla="val 37500"/>
              <a:gd name="adj2" fmla="val -4167"/>
              <a:gd name="adj3" fmla="val 37500"/>
              <a:gd name="adj4" fmla="val -27343"/>
              <a:gd name="adj5" fmla="val -350000"/>
              <a:gd name="adj6" fmla="val -29773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 bán nô lệ</a:t>
            </a:r>
          </a:p>
        </p:txBody>
      </p:sp>
      <p:sp>
        <p:nvSpPr>
          <p:cNvPr id="67622" name="AutoShape 38"/>
          <p:cNvSpPr>
            <a:spLocks/>
          </p:cNvSpPr>
          <p:nvPr/>
        </p:nvSpPr>
        <p:spPr bwMode="auto">
          <a:xfrm>
            <a:off x="5562600" y="965200"/>
            <a:ext cx="1447800" cy="304800"/>
          </a:xfrm>
          <a:prstGeom prst="borderCallout2">
            <a:avLst>
              <a:gd name="adj1" fmla="val 37500"/>
              <a:gd name="adj2" fmla="val -5264"/>
              <a:gd name="adj3" fmla="val 37500"/>
              <a:gd name="adj4" fmla="val -31907"/>
              <a:gd name="adj5" fmla="val 75000"/>
              <a:gd name="adj6" fmla="val -51315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CNTB ra đời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419600" y="5562600"/>
            <a:ext cx="1752600" cy="808038"/>
            <a:chOff x="1728" y="3312"/>
            <a:chExt cx="1104" cy="509"/>
          </a:xfrm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1728" y="3312"/>
              <a:ext cx="1104" cy="509"/>
              <a:chOff x="1344" y="3312"/>
              <a:chExt cx="960" cy="509"/>
            </a:xfrm>
          </p:grpSpPr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1344" y="3312"/>
                <a:ext cx="960" cy="480"/>
                <a:chOff x="1632" y="3552"/>
                <a:chExt cx="960" cy="576"/>
              </a:xfrm>
            </p:grpSpPr>
            <p:sp>
              <p:nvSpPr>
                <p:cNvPr id="23610" name="AutoShape 42"/>
                <p:cNvSpPr>
                  <a:spLocks noChangeArrowheads="1"/>
                </p:cNvSpPr>
                <p:nvPr/>
              </p:nvSpPr>
              <p:spPr bwMode="auto">
                <a:xfrm>
                  <a:off x="1968" y="3552"/>
                  <a:ext cx="288" cy="384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611" name="AutoShape 43"/>
                <p:cNvSpPr>
                  <a:spLocks noChangeArrowheads="1"/>
                </p:cNvSpPr>
                <p:nvPr/>
              </p:nvSpPr>
              <p:spPr bwMode="auto">
                <a:xfrm>
                  <a:off x="1632" y="3984"/>
                  <a:ext cx="960" cy="14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F4F6A8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609" name="Text Box 44"/>
              <p:cNvSpPr txBox="1">
                <a:spLocks noChangeArrowheads="1"/>
              </p:cNvSpPr>
              <p:nvPr/>
            </p:nvSpPr>
            <p:spPr bwMode="auto">
              <a:xfrm>
                <a:off x="1440" y="3609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Đi-a-xơ</a:t>
                </a:r>
              </a:p>
            </p:txBody>
          </p:sp>
        </p:grpSp>
        <p:sp>
          <p:nvSpPr>
            <p:cNvPr id="23607" name="Text Box 45"/>
            <p:cNvSpPr txBox="1">
              <a:spLocks noChangeArrowheads="1"/>
            </p:cNvSpPr>
            <p:nvPr/>
          </p:nvSpPr>
          <p:spPr bwMode="auto">
            <a:xfrm>
              <a:off x="2016" y="3504"/>
              <a:ext cx="4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1487</a:t>
              </a:r>
            </a:p>
          </p:txBody>
        </p:sp>
      </p:grpSp>
      <p:cxnSp>
        <p:nvCxnSpPr>
          <p:cNvPr id="67630" name="AutoShape 46"/>
          <p:cNvCxnSpPr>
            <a:cxnSpLocks noChangeShapeType="1"/>
            <a:stCxn id="67589" idx="3"/>
          </p:cNvCxnSpPr>
          <p:nvPr/>
        </p:nvCxnSpPr>
        <p:spPr bwMode="auto">
          <a:xfrm rot="-5400000" flipH="1" flipV="1">
            <a:off x="3348038" y="3557588"/>
            <a:ext cx="44450" cy="1793875"/>
          </a:xfrm>
          <a:prstGeom prst="curvedConnector3">
            <a:avLst>
              <a:gd name="adj1" fmla="val -1157144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676400" y="4191000"/>
            <a:ext cx="1676400" cy="1087438"/>
            <a:chOff x="0" y="2448"/>
            <a:chExt cx="1056" cy="685"/>
          </a:xfrm>
        </p:grpSpPr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0" y="2448"/>
              <a:ext cx="1056" cy="622"/>
              <a:chOff x="0" y="2016"/>
              <a:chExt cx="960" cy="528"/>
            </a:xfrm>
          </p:grpSpPr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0" y="2016"/>
                <a:ext cx="912" cy="528"/>
                <a:chOff x="1632" y="3552"/>
                <a:chExt cx="960" cy="576"/>
              </a:xfrm>
            </p:grpSpPr>
            <p:sp>
              <p:nvSpPr>
                <p:cNvPr id="23604" name="AutoShape 50"/>
                <p:cNvSpPr>
                  <a:spLocks noChangeArrowheads="1"/>
                </p:cNvSpPr>
                <p:nvPr/>
              </p:nvSpPr>
              <p:spPr bwMode="auto">
                <a:xfrm>
                  <a:off x="1968" y="3552"/>
                  <a:ext cx="288" cy="384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605" name="AutoShape 51"/>
                <p:cNvSpPr>
                  <a:spLocks noChangeArrowheads="1"/>
                </p:cNvSpPr>
                <p:nvPr/>
              </p:nvSpPr>
              <p:spPr bwMode="auto">
                <a:xfrm>
                  <a:off x="1632" y="3984"/>
                  <a:ext cx="960" cy="14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F4F6A8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603" name="Text Box 52"/>
              <p:cNvSpPr txBox="1">
                <a:spLocks noChangeArrowheads="1"/>
              </p:cNvSpPr>
              <p:nvPr/>
            </p:nvSpPr>
            <p:spPr bwMode="auto">
              <a:xfrm>
                <a:off x="0" y="2352"/>
                <a:ext cx="960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Ma-gien-lan</a:t>
                </a:r>
              </a:p>
            </p:txBody>
          </p:sp>
        </p:grpSp>
        <p:sp>
          <p:nvSpPr>
            <p:cNvPr id="23601" name="Text Box 53"/>
            <p:cNvSpPr txBox="1">
              <a:spLocks noChangeArrowheads="1"/>
            </p:cNvSpPr>
            <p:nvPr/>
          </p:nvSpPr>
          <p:spPr bwMode="auto">
            <a:xfrm>
              <a:off x="192" y="2736"/>
              <a:ext cx="480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1519</a:t>
              </a:r>
            </a:p>
            <a:p>
              <a:pPr algn="ctr">
                <a:spcBef>
                  <a:spcPct val="50000"/>
                </a:spcBef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1676400" y="5562600"/>
            <a:ext cx="1600200" cy="908050"/>
            <a:chOff x="0" y="3312"/>
            <a:chExt cx="1008" cy="572"/>
          </a:xfrm>
        </p:grpSpPr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0" y="3312"/>
              <a:ext cx="1008" cy="572"/>
              <a:chOff x="0" y="2784"/>
              <a:chExt cx="864" cy="534"/>
            </a:xfrm>
          </p:grpSpPr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>
                <a:off x="0" y="2784"/>
                <a:ext cx="864" cy="528"/>
                <a:chOff x="1632" y="3552"/>
                <a:chExt cx="960" cy="576"/>
              </a:xfrm>
            </p:grpSpPr>
            <p:sp>
              <p:nvSpPr>
                <p:cNvPr id="23598" name="AutoShape 57"/>
                <p:cNvSpPr>
                  <a:spLocks noChangeArrowheads="1"/>
                </p:cNvSpPr>
                <p:nvPr/>
              </p:nvSpPr>
              <p:spPr bwMode="auto">
                <a:xfrm>
                  <a:off x="1968" y="3552"/>
                  <a:ext cx="288" cy="384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599" name="AutoShape 58"/>
                <p:cNvSpPr>
                  <a:spLocks noChangeArrowheads="1"/>
                </p:cNvSpPr>
                <p:nvPr/>
              </p:nvSpPr>
              <p:spPr bwMode="auto">
                <a:xfrm>
                  <a:off x="1632" y="3984"/>
                  <a:ext cx="960" cy="14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F4F6A8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597" name="Text Box 59"/>
              <p:cNvSpPr txBox="1">
                <a:spLocks noChangeArrowheads="1"/>
              </p:cNvSpPr>
              <p:nvPr/>
            </p:nvSpPr>
            <p:spPr bwMode="auto">
              <a:xfrm>
                <a:off x="0" y="3120"/>
                <a:ext cx="720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V.Ga-ma</a:t>
                </a:r>
              </a:p>
            </p:txBody>
          </p:sp>
        </p:grpSp>
        <p:sp>
          <p:nvSpPr>
            <p:cNvPr id="23595" name="Text Box 60"/>
            <p:cNvSpPr txBox="1">
              <a:spLocks noChangeArrowheads="1"/>
            </p:cNvSpPr>
            <p:nvPr/>
          </p:nvSpPr>
          <p:spPr bwMode="auto">
            <a:xfrm>
              <a:off x="192" y="3504"/>
              <a:ext cx="4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1497</a:t>
              </a:r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3124200" y="5943601"/>
            <a:ext cx="2057400" cy="804863"/>
            <a:chOff x="912" y="3600"/>
            <a:chExt cx="1296" cy="507"/>
          </a:xfrm>
        </p:grpSpPr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912" y="3600"/>
              <a:ext cx="1296" cy="507"/>
              <a:chOff x="336" y="3360"/>
              <a:chExt cx="1152" cy="461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336" y="3360"/>
                <a:ext cx="1008" cy="432"/>
                <a:chOff x="1632" y="3552"/>
                <a:chExt cx="960" cy="576"/>
              </a:xfrm>
            </p:grpSpPr>
            <p:sp>
              <p:nvSpPr>
                <p:cNvPr id="23592" name="AutoShape 64"/>
                <p:cNvSpPr>
                  <a:spLocks noChangeArrowheads="1"/>
                </p:cNvSpPr>
                <p:nvPr/>
              </p:nvSpPr>
              <p:spPr bwMode="auto">
                <a:xfrm>
                  <a:off x="1968" y="3552"/>
                  <a:ext cx="288" cy="384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593" name="AutoShape 65"/>
                <p:cNvSpPr>
                  <a:spLocks noChangeArrowheads="1"/>
                </p:cNvSpPr>
                <p:nvPr/>
              </p:nvSpPr>
              <p:spPr bwMode="auto">
                <a:xfrm>
                  <a:off x="1632" y="3984"/>
                  <a:ext cx="960" cy="14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F4F6A8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591" name="Text Box 66"/>
              <p:cNvSpPr txBox="1">
                <a:spLocks noChangeArrowheads="1"/>
              </p:cNvSpPr>
              <p:nvPr/>
            </p:nvSpPr>
            <p:spPr bwMode="auto">
              <a:xfrm>
                <a:off x="480" y="3628"/>
                <a:ext cx="100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Cô-lôm-pô</a:t>
                </a:r>
              </a:p>
            </p:txBody>
          </p:sp>
        </p:grpSp>
        <p:sp>
          <p:nvSpPr>
            <p:cNvPr id="23589" name="Text Box 67"/>
            <p:cNvSpPr txBox="1">
              <a:spLocks noChangeArrowheads="1"/>
            </p:cNvSpPr>
            <p:nvPr/>
          </p:nvSpPr>
          <p:spPr bwMode="auto">
            <a:xfrm>
              <a:off x="1200" y="3744"/>
              <a:ext cx="4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1492</a:t>
              </a:r>
            </a:p>
          </p:txBody>
        </p:sp>
      </p:grp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D77D885-C6DD-5B4B-8917-F020A6649B30}"/>
              </a:ext>
            </a:extLst>
          </p:cNvPr>
          <p:cNvSpPr/>
          <p:nvPr/>
        </p:nvSpPr>
        <p:spPr>
          <a:xfrm>
            <a:off x="15240" y="0"/>
            <a:ext cx="1158240" cy="682682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/>
      <p:bldP spid="67588" grpId="0" animBg="1"/>
      <p:bldP spid="67589" grpId="0" animBg="1"/>
      <p:bldP spid="67590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615" grpId="0" animBg="1"/>
      <p:bldP spid="67616" grpId="0" animBg="1"/>
      <p:bldP spid="67617" grpId="0" animBg="1"/>
      <p:bldP spid="67618" grpId="0" animBg="1"/>
      <p:bldP spid="67619" grpId="0" animBg="1"/>
      <p:bldP spid="67620" grpId="0" animBg="1"/>
      <p:bldP spid="67621" grpId="0" animBg="1"/>
      <p:bldP spid="676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an do TG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 descr="Ban do TG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9"/>
          <p:cNvGrpSpPr>
            <a:grpSpLocks/>
          </p:cNvGrpSpPr>
          <p:nvPr/>
        </p:nvGrpSpPr>
        <p:grpSpPr bwMode="auto">
          <a:xfrm>
            <a:off x="1676400" y="4572000"/>
            <a:ext cx="2057400" cy="2209800"/>
            <a:chOff x="96" y="2880"/>
            <a:chExt cx="1296" cy="1392"/>
          </a:xfrm>
        </p:grpSpPr>
        <p:sp>
          <p:nvSpPr>
            <p:cNvPr id="42001" name="Rectangle 10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2002" name="Rectangle 11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u="sng">
                  <a:solidFill>
                    <a:srgbClr val="FF3300"/>
                  </a:solidFill>
                  <a:latin typeface="Constantia" pitchFamily="18" charset="0"/>
                </a:rPr>
                <a:t>Chú giải</a:t>
              </a:r>
            </a:p>
          </p:txBody>
        </p:sp>
        <p:sp>
          <p:nvSpPr>
            <p:cNvPr id="42003" name="Rectangle 12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Bồ Đào Nha</a:t>
              </a:r>
            </a:p>
          </p:txBody>
        </p:sp>
        <p:sp>
          <p:nvSpPr>
            <p:cNvPr id="42004" name="Line 13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14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Rectangle 15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0000FF"/>
                  </a:solidFill>
                  <a:latin typeface="Constantia" pitchFamily="18" charset="0"/>
                </a:rPr>
                <a:t>Hành trình của Đi a xơ</a:t>
              </a:r>
            </a:p>
          </p:txBody>
        </p:sp>
        <p:sp>
          <p:nvSpPr>
            <p:cNvPr id="42007" name="Rectangle 16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0000FF"/>
                  </a:solidFill>
                  <a:latin typeface="Constantia" pitchFamily="18" charset="0"/>
                </a:rPr>
                <a:t>Hành trình của Vaxcô đơ Gama</a:t>
              </a:r>
            </a:p>
          </p:txBody>
        </p:sp>
        <p:sp>
          <p:nvSpPr>
            <p:cNvPr id="42008" name="Rectangle 17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Tây Ban Nha</a:t>
              </a:r>
            </a:p>
          </p:txBody>
        </p:sp>
        <p:grpSp>
          <p:nvGrpSpPr>
            <p:cNvPr id="42009" name="Group 18"/>
            <p:cNvGrpSpPr>
              <a:grpSpLocks/>
            </p:cNvGrpSpPr>
            <p:nvPr/>
          </p:nvGrpSpPr>
          <p:grpSpPr bwMode="auto">
            <a:xfrm>
              <a:off x="96" y="4080"/>
              <a:ext cx="1137" cy="96"/>
              <a:chOff x="96" y="3792"/>
              <a:chExt cx="1056" cy="96"/>
            </a:xfrm>
          </p:grpSpPr>
          <p:sp>
            <p:nvSpPr>
              <p:cNvPr id="42012" name="Line 19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42010" name="Line 21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Rectangle 22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Hành trình của C.Côlômbô</a:t>
              </a:r>
            </a:p>
          </p:txBody>
        </p:sp>
      </p:grpSp>
      <p:sp>
        <p:nvSpPr>
          <p:cNvPr id="41989" name="Freeform 3"/>
          <p:cNvSpPr>
            <a:spLocks/>
          </p:cNvSpPr>
          <p:nvPr/>
        </p:nvSpPr>
        <p:spPr bwMode="auto">
          <a:xfrm>
            <a:off x="5530851" y="1912938"/>
            <a:ext cx="385763" cy="303212"/>
          </a:xfrm>
          <a:custGeom>
            <a:avLst/>
            <a:gdLst>
              <a:gd name="T0" fmla="*/ 2147483647 w 243"/>
              <a:gd name="T1" fmla="*/ 2147483647 h 191"/>
              <a:gd name="T2" fmla="*/ 2147483647 w 243"/>
              <a:gd name="T3" fmla="*/ 2147483647 h 191"/>
              <a:gd name="T4" fmla="*/ 2147483647 w 243"/>
              <a:gd name="T5" fmla="*/ 0 h 191"/>
              <a:gd name="T6" fmla="*/ 2147483647 w 243"/>
              <a:gd name="T7" fmla="*/ 2147483647 h 191"/>
              <a:gd name="T8" fmla="*/ 2147483647 w 243"/>
              <a:gd name="T9" fmla="*/ 2147483647 h 191"/>
              <a:gd name="T10" fmla="*/ 2147483647 w 243"/>
              <a:gd name="T11" fmla="*/ 2147483647 h 191"/>
              <a:gd name="T12" fmla="*/ 2147483647 w 243"/>
              <a:gd name="T13" fmla="*/ 2147483647 h 191"/>
              <a:gd name="T14" fmla="*/ 2147483647 w 243"/>
              <a:gd name="T15" fmla="*/ 2147483647 h 191"/>
              <a:gd name="T16" fmla="*/ 2147483647 w 243"/>
              <a:gd name="T17" fmla="*/ 2147483647 h 191"/>
              <a:gd name="T18" fmla="*/ 2147483647 w 243"/>
              <a:gd name="T19" fmla="*/ 2147483647 h 191"/>
              <a:gd name="T20" fmla="*/ 2147483647 w 243"/>
              <a:gd name="T21" fmla="*/ 2147483647 h 191"/>
              <a:gd name="T22" fmla="*/ 2147483647 w 243"/>
              <a:gd name="T23" fmla="*/ 2147483647 h 191"/>
              <a:gd name="T24" fmla="*/ 2147483647 w 243"/>
              <a:gd name="T25" fmla="*/ 2147483647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4"/>
          <p:cNvSpPr>
            <a:spLocks/>
          </p:cNvSpPr>
          <p:nvPr/>
        </p:nvSpPr>
        <p:spPr bwMode="auto">
          <a:xfrm>
            <a:off x="5354639" y="1962150"/>
            <a:ext cx="307975" cy="254000"/>
          </a:xfrm>
          <a:custGeom>
            <a:avLst/>
            <a:gdLst>
              <a:gd name="T0" fmla="*/ 123 w 194"/>
              <a:gd name="T1" fmla="*/ 0 h 160"/>
              <a:gd name="T2" fmla="*/ 65 w 194"/>
              <a:gd name="T3" fmla="*/ 120 h 160"/>
              <a:gd name="T4" fmla="*/ 153 w 194"/>
              <a:gd name="T5" fmla="*/ 160 h 160"/>
              <a:gd name="T6" fmla="*/ 147 w 194"/>
              <a:gd name="T7" fmla="*/ 52 h 160"/>
              <a:gd name="T8" fmla="*/ 123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00600" y="16764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ĐÀO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NHA</a:t>
            </a: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5715001" y="3657601"/>
            <a:ext cx="657225" cy="1285875"/>
          </a:xfrm>
          <a:custGeom>
            <a:avLst/>
            <a:gdLst>
              <a:gd name="T0" fmla="*/ 0 w 348"/>
              <a:gd name="T1" fmla="*/ 0 h 894"/>
              <a:gd name="T2" fmla="*/ 2147483647 w 348"/>
              <a:gd name="T3" fmla="*/ 2147483647 h 894"/>
              <a:gd name="T4" fmla="*/ 2147483647 w 348"/>
              <a:gd name="T5" fmla="*/ 2147483647 h 894"/>
              <a:gd name="T6" fmla="*/ 2147483647 w 348"/>
              <a:gd name="T7" fmla="*/ 2147483647 h 894"/>
              <a:gd name="T8" fmla="*/ 2147483647 w 348"/>
              <a:gd name="T9" fmla="*/ 2147483647 h 894"/>
              <a:gd name="T10" fmla="*/ 2147483647 w 348"/>
              <a:gd name="T11" fmla="*/ 2147483647 h 8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"/>
              <a:gd name="T19" fmla="*/ 0 h 894"/>
              <a:gd name="T20" fmla="*/ 348 w 348"/>
              <a:gd name="T21" fmla="*/ 894 h 8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" h="894">
                <a:moveTo>
                  <a:pt x="0" y="0"/>
                </a:moveTo>
                <a:cubicBezTo>
                  <a:pt x="16" y="35"/>
                  <a:pt x="79" y="129"/>
                  <a:pt x="102" y="210"/>
                </a:cubicBezTo>
                <a:cubicBezTo>
                  <a:pt x="125" y="291"/>
                  <a:pt x="126" y="411"/>
                  <a:pt x="138" y="486"/>
                </a:cubicBezTo>
                <a:cubicBezTo>
                  <a:pt x="150" y="561"/>
                  <a:pt x="165" y="611"/>
                  <a:pt x="174" y="660"/>
                </a:cubicBezTo>
                <a:cubicBezTo>
                  <a:pt x="183" y="709"/>
                  <a:pt x="163" y="741"/>
                  <a:pt x="192" y="780"/>
                </a:cubicBezTo>
                <a:cubicBezTo>
                  <a:pt x="221" y="819"/>
                  <a:pt x="316" y="870"/>
                  <a:pt x="348" y="894"/>
                </a:cubicBezTo>
              </a:path>
            </a:pathLst>
          </a:cu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2"/>
          <p:cNvSpPr>
            <a:spLocks/>
          </p:cNvSpPr>
          <p:nvPr/>
        </p:nvSpPr>
        <p:spPr bwMode="auto">
          <a:xfrm rot="2736824">
            <a:off x="4866482" y="2532857"/>
            <a:ext cx="1246187" cy="819150"/>
          </a:xfrm>
          <a:custGeom>
            <a:avLst/>
            <a:gdLst>
              <a:gd name="T0" fmla="*/ 0 w 348"/>
              <a:gd name="T1" fmla="*/ 0 h 894"/>
              <a:gd name="T2" fmla="*/ 2147483647 w 348"/>
              <a:gd name="T3" fmla="*/ 2147483647 h 894"/>
              <a:gd name="T4" fmla="*/ 2147483647 w 348"/>
              <a:gd name="T5" fmla="*/ 2147483647 h 894"/>
              <a:gd name="T6" fmla="*/ 2147483647 w 348"/>
              <a:gd name="T7" fmla="*/ 2147483647 h 894"/>
              <a:gd name="T8" fmla="*/ 2147483647 w 348"/>
              <a:gd name="T9" fmla="*/ 2147483647 h 894"/>
              <a:gd name="T10" fmla="*/ 2147483647 w 348"/>
              <a:gd name="T11" fmla="*/ 2147483647 h 8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"/>
              <a:gd name="T19" fmla="*/ 0 h 894"/>
              <a:gd name="T20" fmla="*/ 348 w 348"/>
              <a:gd name="T21" fmla="*/ 894 h 8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" h="894">
                <a:moveTo>
                  <a:pt x="0" y="0"/>
                </a:moveTo>
                <a:cubicBezTo>
                  <a:pt x="16" y="35"/>
                  <a:pt x="79" y="129"/>
                  <a:pt x="102" y="210"/>
                </a:cubicBezTo>
                <a:cubicBezTo>
                  <a:pt x="125" y="291"/>
                  <a:pt x="126" y="411"/>
                  <a:pt x="138" y="486"/>
                </a:cubicBezTo>
                <a:cubicBezTo>
                  <a:pt x="150" y="561"/>
                  <a:pt x="165" y="611"/>
                  <a:pt x="174" y="660"/>
                </a:cubicBezTo>
                <a:cubicBezTo>
                  <a:pt x="183" y="709"/>
                  <a:pt x="163" y="741"/>
                  <a:pt x="192" y="780"/>
                </a:cubicBezTo>
                <a:cubicBezTo>
                  <a:pt x="221" y="819"/>
                  <a:pt x="316" y="870"/>
                  <a:pt x="348" y="894"/>
                </a:cubicBezTo>
              </a:path>
            </a:pathLst>
          </a:cu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648200" y="3581400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Vịnh Ghi nê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724401" y="2438401"/>
            <a:ext cx="639763" cy="365125"/>
          </a:xfrm>
          <a:prstGeom prst="rect">
            <a:avLst/>
          </a:prstGeom>
          <a:solidFill>
            <a:schemeClr val="bg1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1487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6400800" y="4876800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Hảo Vọng</a:t>
            </a:r>
          </a:p>
        </p:txBody>
      </p:sp>
      <p:pic>
        <p:nvPicPr>
          <p:cNvPr id="28" name="Picture 10" descr="00169a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57200"/>
            <a:ext cx="20399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8839200" y="2819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B.Đi-a-xơ</a:t>
            </a:r>
          </a:p>
        </p:txBody>
      </p:sp>
      <p:pic>
        <p:nvPicPr>
          <p:cNvPr id="35" name="Picture 37" descr="Mũi Hảo Vọng nhìn từ phía đông trên đỉnh của vách núi đá trên mũi Point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1"/>
            <a:ext cx="3124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eft Arrow 33">
            <a:hlinkClick r:id="rId6" action="ppaction://hlinksldjump"/>
          </p:cNvPr>
          <p:cNvSpPr/>
          <p:nvPr/>
        </p:nvSpPr>
        <p:spPr>
          <a:xfrm>
            <a:off x="10247056" y="6345238"/>
            <a:ext cx="342900" cy="5334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7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31" grpId="0"/>
      <p:bldP spid="32" grpId="0" animBg="1"/>
      <p:bldP spid="33" grpId="0"/>
      <p:bldP spid="29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9" descr="Ban do TG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Freeform 5"/>
          <p:cNvSpPr>
            <a:spLocks/>
          </p:cNvSpPr>
          <p:nvPr/>
        </p:nvSpPr>
        <p:spPr bwMode="auto">
          <a:xfrm>
            <a:off x="3810001" y="2743201"/>
            <a:ext cx="1343025" cy="104775"/>
          </a:xfrm>
          <a:custGeom>
            <a:avLst/>
            <a:gdLst>
              <a:gd name="T0" fmla="*/ 0 w 846"/>
              <a:gd name="T1" fmla="*/ 2147483647 h 66"/>
              <a:gd name="T2" fmla="*/ 2147483647 w 846"/>
              <a:gd name="T3" fmla="*/ 2147483647 h 66"/>
              <a:gd name="T4" fmla="*/ 2147483647 w 846"/>
              <a:gd name="T5" fmla="*/ 2147483647 h 66"/>
              <a:gd name="T6" fmla="*/ 2147483647 w 846"/>
              <a:gd name="T7" fmla="*/ 2147483647 h 66"/>
              <a:gd name="T8" fmla="*/ 2147483647 w 846"/>
              <a:gd name="T9" fmla="*/ 2147483647 h 66"/>
              <a:gd name="T10" fmla="*/ 2147483647 w 846"/>
              <a:gd name="T11" fmla="*/ 2147483647 h 66"/>
              <a:gd name="T12" fmla="*/ 2147483647 w 846"/>
              <a:gd name="T13" fmla="*/ 2147483647 h 66"/>
              <a:gd name="T14" fmla="*/ 2147483647 w 846"/>
              <a:gd name="T15" fmla="*/ 2147483647 h 66"/>
              <a:gd name="T16" fmla="*/ 2147483647 w 846"/>
              <a:gd name="T17" fmla="*/ 2147483647 h 66"/>
              <a:gd name="T18" fmla="*/ 2147483647 w 846"/>
              <a:gd name="T19" fmla="*/ 0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6"/>
              <a:gd name="T31" fmla="*/ 0 h 66"/>
              <a:gd name="T32" fmla="*/ 846 w 846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6" h="66">
                <a:moveTo>
                  <a:pt x="0" y="66"/>
                </a:moveTo>
                <a:cubicBezTo>
                  <a:pt x="3" y="64"/>
                  <a:pt x="3" y="54"/>
                  <a:pt x="18" y="51"/>
                </a:cubicBezTo>
                <a:cubicBezTo>
                  <a:pt x="33" y="49"/>
                  <a:pt x="66" y="55"/>
                  <a:pt x="90" y="51"/>
                </a:cubicBezTo>
                <a:cubicBezTo>
                  <a:pt x="114" y="48"/>
                  <a:pt x="142" y="36"/>
                  <a:pt x="161" y="29"/>
                </a:cubicBezTo>
                <a:cubicBezTo>
                  <a:pt x="180" y="23"/>
                  <a:pt x="183" y="15"/>
                  <a:pt x="206" y="11"/>
                </a:cubicBezTo>
                <a:cubicBezTo>
                  <a:pt x="229" y="7"/>
                  <a:pt x="255" y="0"/>
                  <a:pt x="298" y="4"/>
                </a:cubicBezTo>
                <a:cubicBezTo>
                  <a:pt x="341" y="7"/>
                  <a:pt x="429" y="27"/>
                  <a:pt x="464" y="33"/>
                </a:cubicBezTo>
                <a:cubicBezTo>
                  <a:pt x="498" y="39"/>
                  <a:pt x="489" y="39"/>
                  <a:pt x="504" y="40"/>
                </a:cubicBezTo>
                <a:cubicBezTo>
                  <a:pt x="519" y="42"/>
                  <a:pt x="498" y="47"/>
                  <a:pt x="555" y="40"/>
                </a:cubicBezTo>
                <a:cubicBezTo>
                  <a:pt x="612" y="33"/>
                  <a:pt x="786" y="8"/>
                  <a:pt x="846" y="0"/>
                </a:cubicBezTo>
              </a:path>
            </a:pathLst>
          </a:custGeom>
          <a:noFill/>
          <a:ln w="57150">
            <a:solidFill>
              <a:srgbClr val="99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5257800" y="2228851"/>
            <a:ext cx="450850" cy="512763"/>
          </a:xfrm>
          <a:custGeom>
            <a:avLst/>
            <a:gdLst>
              <a:gd name="T0" fmla="*/ 2147483647 w 284"/>
              <a:gd name="T1" fmla="*/ 0 h 323"/>
              <a:gd name="T2" fmla="*/ 2147483647 w 284"/>
              <a:gd name="T3" fmla="*/ 2147483647 h 323"/>
              <a:gd name="T4" fmla="*/ 2147483647 w 284"/>
              <a:gd name="T5" fmla="*/ 2147483647 h 323"/>
              <a:gd name="T6" fmla="*/ 0 w 284"/>
              <a:gd name="T7" fmla="*/ 2147483647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284"/>
              <a:gd name="T13" fmla="*/ 0 h 323"/>
              <a:gd name="T14" fmla="*/ 284 w 284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" h="323">
                <a:moveTo>
                  <a:pt x="284" y="0"/>
                </a:moveTo>
                <a:cubicBezTo>
                  <a:pt x="270" y="27"/>
                  <a:pt x="237" y="114"/>
                  <a:pt x="200" y="164"/>
                </a:cubicBezTo>
                <a:cubicBezTo>
                  <a:pt x="163" y="214"/>
                  <a:pt x="93" y="277"/>
                  <a:pt x="60" y="300"/>
                </a:cubicBezTo>
                <a:cubicBezTo>
                  <a:pt x="27" y="323"/>
                  <a:pt x="15" y="312"/>
                  <a:pt x="0" y="300"/>
                </a:cubicBezTo>
              </a:path>
            </a:pathLst>
          </a:cu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419600" y="2514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QĐ. Canari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895600" y="2438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itchFamily="18" charset="0"/>
              </a:rPr>
              <a:t>Đ.San sanvado</a:t>
            </a:r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4876800" y="2362200"/>
            <a:ext cx="609600" cy="228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1492</a:t>
            </a:r>
          </a:p>
        </p:txBody>
      </p:sp>
      <p:sp>
        <p:nvSpPr>
          <p:cNvPr id="43016" name="Freeform 71"/>
          <p:cNvSpPr>
            <a:spLocks/>
          </p:cNvSpPr>
          <p:nvPr/>
        </p:nvSpPr>
        <p:spPr bwMode="auto">
          <a:xfrm>
            <a:off x="5530851" y="1912938"/>
            <a:ext cx="385763" cy="303212"/>
          </a:xfrm>
          <a:custGeom>
            <a:avLst/>
            <a:gdLst>
              <a:gd name="T0" fmla="*/ 2147483647 w 243"/>
              <a:gd name="T1" fmla="*/ 2147483647 h 191"/>
              <a:gd name="T2" fmla="*/ 2147483647 w 243"/>
              <a:gd name="T3" fmla="*/ 2147483647 h 191"/>
              <a:gd name="T4" fmla="*/ 2147483647 w 243"/>
              <a:gd name="T5" fmla="*/ 0 h 191"/>
              <a:gd name="T6" fmla="*/ 2147483647 w 243"/>
              <a:gd name="T7" fmla="*/ 2147483647 h 191"/>
              <a:gd name="T8" fmla="*/ 2147483647 w 243"/>
              <a:gd name="T9" fmla="*/ 2147483647 h 191"/>
              <a:gd name="T10" fmla="*/ 2147483647 w 243"/>
              <a:gd name="T11" fmla="*/ 2147483647 h 191"/>
              <a:gd name="T12" fmla="*/ 2147483647 w 243"/>
              <a:gd name="T13" fmla="*/ 2147483647 h 191"/>
              <a:gd name="T14" fmla="*/ 2147483647 w 243"/>
              <a:gd name="T15" fmla="*/ 2147483647 h 191"/>
              <a:gd name="T16" fmla="*/ 2147483647 w 243"/>
              <a:gd name="T17" fmla="*/ 2147483647 h 191"/>
              <a:gd name="T18" fmla="*/ 2147483647 w 243"/>
              <a:gd name="T19" fmla="*/ 2147483647 h 191"/>
              <a:gd name="T20" fmla="*/ 2147483647 w 243"/>
              <a:gd name="T21" fmla="*/ 2147483647 h 191"/>
              <a:gd name="T22" fmla="*/ 2147483647 w 243"/>
              <a:gd name="T23" fmla="*/ 2147483647 h 191"/>
              <a:gd name="T24" fmla="*/ 2147483647 w 243"/>
              <a:gd name="T25" fmla="*/ 2147483647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Freeform 72"/>
          <p:cNvSpPr>
            <a:spLocks/>
          </p:cNvSpPr>
          <p:nvPr/>
        </p:nvSpPr>
        <p:spPr bwMode="auto">
          <a:xfrm>
            <a:off x="5354639" y="1962150"/>
            <a:ext cx="307975" cy="254000"/>
          </a:xfrm>
          <a:custGeom>
            <a:avLst/>
            <a:gdLst>
              <a:gd name="T0" fmla="*/ 2147483647 w 194"/>
              <a:gd name="T1" fmla="*/ 0 h 160"/>
              <a:gd name="T2" fmla="*/ 2147483647 w 194"/>
              <a:gd name="T3" fmla="*/ 2147483647 h 160"/>
              <a:gd name="T4" fmla="*/ 2147483647 w 194"/>
              <a:gd name="T5" fmla="*/ 2147483647 h 160"/>
              <a:gd name="T6" fmla="*/ 2147483647 w 194"/>
              <a:gd name="T7" fmla="*/ 2147483647 h 160"/>
              <a:gd name="T8" fmla="*/ 2147483647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486400" y="1524000"/>
            <a:ext cx="30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TÂY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       BAN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              NHA</a:t>
            </a:r>
          </a:p>
        </p:txBody>
      </p:sp>
      <p:grpSp>
        <p:nvGrpSpPr>
          <p:cNvPr id="43019" name="Group 73"/>
          <p:cNvGrpSpPr>
            <a:grpSpLocks/>
          </p:cNvGrpSpPr>
          <p:nvPr/>
        </p:nvGrpSpPr>
        <p:grpSpPr bwMode="auto">
          <a:xfrm>
            <a:off x="1676400" y="4572000"/>
            <a:ext cx="2057400" cy="2209800"/>
            <a:chOff x="96" y="2880"/>
            <a:chExt cx="1296" cy="1392"/>
          </a:xfrm>
        </p:grpSpPr>
        <p:sp>
          <p:nvSpPr>
            <p:cNvPr id="43028" name="Rectangle 74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3029" name="Rectangle 75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u="sng">
                  <a:latin typeface="Constantia" pitchFamily="18" charset="0"/>
                </a:rPr>
                <a:t>Chú giải</a:t>
              </a:r>
            </a:p>
          </p:txBody>
        </p:sp>
        <p:sp>
          <p:nvSpPr>
            <p:cNvPr id="43030" name="Rectangle 76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Bồ Đào Nha</a:t>
              </a:r>
            </a:p>
          </p:txBody>
        </p:sp>
        <p:sp>
          <p:nvSpPr>
            <p:cNvPr id="43031" name="Line 77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Line 78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Rectangle 79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Đi a xơ</a:t>
              </a:r>
            </a:p>
          </p:txBody>
        </p:sp>
        <p:sp>
          <p:nvSpPr>
            <p:cNvPr id="43034" name="Rectangle 80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Vaxcô đơ Gama</a:t>
              </a:r>
            </a:p>
          </p:txBody>
        </p:sp>
        <p:sp>
          <p:nvSpPr>
            <p:cNvPr id="43035" name="Rectangle 81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Tây Ban Nha</a:t>
              </a:r>
            </a:p>
          </p:txBody>
        </p:sp>
        <p:grpSp>
          <p:nvGrpSpPr>
            <p:cNvPr id="43036" name="Group 82"/>
            <p:cNvGrpSpPr>
              <a:grpSpLocks/>
            </p:cNvGrpSpPr>
            <p:nvPr/>
          </p:nvGrpSpPr>
          <p:grpSpPr bwMode="auto"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43039" name="Line 83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Rectangle 84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900" b="1">
                    <a:latin typeface="Constantia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43037" name="Line 85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Rectangle 86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C.Côlômbô</a:t>
              </a:r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8610601" y="457200"/>
            <a:ext cx="1973263" cy="2495550"/>
            <a:chOff x="4464" y="288"/>
            <a:chExt cx="1243" cy="1572"/>
          </a:xfrm>
        </p:grpSpPr>
        <p:pic>
          <p:nvPicPr>
            <p:cNvPr id="43026" name="Picture 87" descr="colomb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8"/>
              <a:ext cx="1243" cy="1548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27" name="Rectangle 88"/>
            <p:cNvSpPr>
              <a:spLocks noChangeArrowheads="1"/>
            </p:cNvSpPr>
            <p:nvPr/>
          </p:nvSpPr>
          <p:spPr bwMode="auto">
            <a:xfrm>
              <a:off x="4578" y="1668"/>
              <a:ext cx="1056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C. Côlômbô</a:t>
              </a:r>
            </a:p>
          </p:txBody>
        </p:sp>
      </p:grpSp>
      <p:sp>
        <p:nvSpPr>
          <p:cNvPr id="11353" name="AutoShape 89"/>
          <p:cNvSpPr>
            <a:spLocks noChangeArrowheads="1"/>
          </p:cNvSpPr>
          <p:nvPr/>
        </p:nvSpPr>
        <p:spPr bwMode="auto">
          <a:xfrm>
            <a:off x="6172200" y="3581400"/>
            <a:ext cx="4165600" cy="3048000"/>
          </a:xfrm>
          <a:prstGeom prst="wedgeRectCallout">
            <a:avLst>
              <a:gd name="adj1" fmla="val -113949"/>
              <a:gd name="adj2" fmla="val -74898"/>
            </a:avLst>
          </a:prstGeom>
          <a:solidFill>
            <a:srgbClr val="00CCF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>
              <a:latin typeface="Constantia" pitchFamily="18" charset="0"/>
            </a:endParaRPr>
          </a:p>
        </p:txBody>
      </p:sp>
      <p:sp>
        <p:nvSpPr>
          <p:cNvPr id="43022" name="Rectangle 92"/>
          <p:cNvSpPr>
            <a:spLocks noChangeArrowheads="1"/>
          </p:cNvSpPr>
          <p:nvPr/>
        </p:nvSpPr>
        <p:spPr bwMode="auto">
          <a:xfrm>
            <a:off x="10439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Constantia" pitchFamily="18" charset="0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eft Arrow 33">
            <a:hlinkClick r:id="rId6" action="ppaction://hlinksldjump"/>
          </p:cNvPr>
          <p:cNvSpPr/>
          <p:nvPr/>
        </p:nvSpPr>
        <p:spPr>
          <a:xfrm>
            <a:off x="10265185" y="6400800"/>
            <a:ext cx="304800" cy="3810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8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81" grpId="0"/>
      <p:bldP spid="11282" grpId="0"/>
      <p:bldP spid="11334" grpId="0" animBg="1"/>
      <p:bldP spid="11273" grpId="0"/>
      <p:bldP spid="11353" grpId="0" animBg="1"/>
      <p:bldP spid="11353" grpId="1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6" descr="Ban do TG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07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441325"/>
            <a:ext cx="2105025" cy="2605088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Freeform 5"/>
          <p:cNvSpPr>
            <a:spLocks/>
          </p:cNvSpPr>
          <p:nvPr/>
        </p:nvSpPr>
        <p:spPr bwMode="auto">
          <a:xfrm>
            <a:off x="6477001" y="3990976"/>
            <a:ext cx="576263" cy="1038225"/>
          </a:xfrm>
          <a:custGeom>
            <a:avLst/>
            <a:gdLst>
              <a:gd name="T0" fmla="*/ 0 w 363"/>
              <a:gd name="T1" fmla="*/ 2147483647 h 654"/>
              <a:gd name="T2" fmla="*/ 2147483647 w 363"/>
              <a:gd name="T3" fmla="*/ 2147483647 h 654"/>
              <a:gd name="T4" fmla="*/ 2147483647 w 363"/>
              <a:gd name="T5" fmla="*/ 2147483647 h 654"/>
              <a:gd name="T6" fmla="*/ 2147483647 w 363"/>
              <a:gd name="T7" fmla="*/ 2147483647 h 654"/>
              <a:gd name="T8" fmla="*/ 2147483647 w 363"/>
              <a:gd name="T9" fmla="*/ 2147483647 h 654"/>
              <a:gd name="T10" fmla="*/ 2147483647 w 363"/>
              <a:gd name="T11" fmla="*/ 2147483647 h 654"/>
              <a:gd name="T12" fmla="*/ 2147483647 w 363"/>
              <a:gd name="T13" fmla="*/ 2147483647 h 654"/>
              <a:gd name="T14" fmla="*/ 2147483647 w 363"/>
              <a:gd name="T15" fmla="*/ 2147483647 h 654"/>
              <a:gd name="T16" fmla="*/ 2147483647 w 363"/>
              <a:gd name="T17" fmla="*/ 0 h 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3"/>
              <a:gd name="T28" fmla="*/ 0 h 654"/>
              <a:gd name="T29" fmla="*/ 363 w 363"/>
              <a:gd name="T30" fmla="*/ 654 h 6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3" h="654">
                <a:moveTo>
                  <a:pt x="0" y="654"/>
                </a:moveTo>
                <a:cubicBezTo>
                  <a:pt x="22" y="640"/>
                  <a:pt x="110" y="592"/>
                  <a:pt x="135" y="567"/>
                </a:cubicBezTo>
                <a:cubicBezTo>
                  <a:pt x="160" y="542"/>
                  <a:pt x="141" y="519"/>
                  <a:pt x="152" y="502"/>
                </a:cubicBezTo>
                <a:cubicBezTo>
                  <a:pt x="163" y="485"/>
                  <a:pt x="184" y="491"/>
                  <a:pt x="199" y="467"/>
                </a:cubicBezTo>
                <a:cubicBezTo>
                  <a:pt x="214" y="443"/>
                  <a:pt x="229" y="386"/>
                  <a:pt x="244" y="358"/>
                </a:cubicBezTo>
                <a:cubicBezTo>
                  <a:pt x="259" y="330"/>
                  <a:pt x="278" y="326"/>
                  <a:pt x="290" y="302"/>
                </a:cubicBezTo>
                <a:cubicBezTo>
                  <a:pt x="302" y="278"/>
                  <a:pt x="309" y="236"/>
                  <a:pt x="318" y="211"/>
                </a:cubicBezTo>
                <a:cubicBezTo>
                  <a:pt x="327" y="186"/>
                  <a:pt x="337" y="189"/>
                  <a:pt x="344" y="154"/>
                </a:cubicBezTo>
                <a:cubicBezTo>
                  <a:pt x="351" y="119"/>
                  <a:pt x="359" y="32"/>
                  <a:pt x="363" y="0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7059614" y="3276601"/>
            <a:ext cx="827087" cy="671513"/>
          </a:xfrm>
          <a:custGeom>
            <a:avLst/>
            <a:gdLst>
              <a:gd name="T0" fmla="*/ 2147483647 w 521"/>
              <a:gd name="T1" fmla="*/ 2147483647 h 423"/>
              <a:gd name="T2" fmla="*/ 2147483647 w 521"/>
              <a:gd name="T3" fmla="*/ 2147483647 h 423"/>
              <a:gd name="T4" fmla="*/ 2147483647 w 521"/>
              <a:gd name="T5" fmla="*/ 2147483647 h 423"/>
              <a:gd name="T6" fmla="*/ 2147483647 w 521"/>
              <a:gd name="T7" fmla="*/ 2147483647 h 423"/>
              <a:gd name="T8" fmla="*/ 2147483647 w 521"/>
              <a:gd name="T9" fmla="*/ 2147483647 h 423"/>
              <a:gd name="T10" fmla="*/ 2147483647 w 521"/>
              <a:gd name="T11" fmla="*/ 0 h 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1"/>
              <a:gd name="T19" fmla="*/ 0 h 423"/>
              <a:gd name="T20" fmla="*/ 521 w 521"/>
              <a:gd name="T21" fmla="*/ 423 h 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1" h="423">
                <a:moveTo>
                  <a:pt x="6" y="423"/>
                </a:moveTo>
                <a:cubicBezTo>
                  <a:pt x="9" y="409"/>
                  <a:pt x="0" y="374"/>
                  <a:pt x="17" y="336"/>
                </a:cubicBezTo>
                <a:cubicBezTo>
                  <a:pt x="34" y="298"/>
                  <a:pt x="58" y="234"/>
                  <a:pt x="106" y="194"/>
                </a:cubicBezTo>
                <a:cubicBezTo>
                  <a:pt x="154" y="154"/>
                  <a:pt x="256" y="120"/>
                  <a:pt x="305" y="96"/>
                </a:cubicBezTo>
                <a:cubicBezTo>
                  <a:pt x="354" y="72"/>
                  <a:pt x="365" y="64"/>
                  <a:pt x="401" y="48"/>
                </a:cubicBezTo>
                <a:cubicBezTo>
                  <a:pt x="437" y="32"/>
                  <a:pt x="496" y="10"/>
                  <a:pt x="521" y="0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7289800" y="3186114"/>
            <a:ext cx="584200" cy="185737"/>
          </a:xfrm>
          <a:custGeom>
            <a:avLst/>
            <a:gdLst>
              <a:gd name="T0" fmla="*/ 2147483647 w 368"/>
              <a:gd name="T1" fmla="*/ 2147483647 h 117"/>
              <a:gd name="T2" fmla="*/ 2147483647 w 368"/>
              <a:gd name="T3" fmla="*/ 2147483647 h 117"/>
              <a:gd name="T4" fmla="*/ 2147483647 w 368"/>
              <a:gd name="T5" fmla="*/ 2147483647 h 117"/>
              <a:gd name="T6" fmla="*/ 2147483647 w 368"/>
              <a:gd name="T7" fmla="*/ 2147483647 h 117"/>
              <a:gd name="T8" fmla="*/ 0 w 368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8"/>
              <a:gd name="T16" fmla="*/ 0 h 117"/>
              <a:gd name="T17" fmla="*/ 368 w 368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" h="117">
                <a:moveTo>
                  <a:pt x="368" y="1"/>
                </a:moveTo>
                <a:cubicBezTo>
                  <a:pt x="344" y="1"/>
                  <a:pt x="249" y="3"/>
                  <a:pt x="217" y="4"/>
                </a:cubicBezTo>
                <a:cubicBezTo>
                  <a:pt x="185" y="5"/>
                  <a:pt x="199" y="0"/>
                  <a:pt x="176" y="9"/>
                </a:cubicBezTo>
                <a:cubicBezTo>
                  <a:pt x="153" y="18"/>
                  <a:pt x="109" y="39"/>
                  <a:pt x="80" y="57"/>
                </a:cubicBezTo>
                <a:cubicBezTo>
                  <a:pt x="51" y="75"/>
                  <a:pt x="17" y="105"/>
                  <a:pt x="0" y="117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5359400" y="2222500"/>
            <a:ext cx="196850" cy="520700"/>
          </a:xfrm>
          <a:custGeom>
            <a:avLst/>
            <a:gdLst>
              <a:gd name="T0" fmla="*/ 2147483647 w 124"/>
              <a:gd name="T1" fmla="*/ 0 h 328"/>
              <a:gd name="T2" fmla="*/ 2147483647 w 124"/>
              <a:gd name="T3" fmla="*/ 2147483647 h 328"/>
              <a:gd name="T4" fmla="*/ 0 w 124"/>
              <a:gd name="T5" fmla="*/ 2147483647 h 328"/>
              <a:gd name="T6" fmla="*/ 0 60000 65536"/>
              <a:gd name="T7" fmla="*/ 0 60000 65536"/>
              <a:gd name="T8" fmla="*/ 0 60000 65536"/>
              <a:gd name="T9" fmla="*/ 0 w 124"/>
              <a:gd name="T10" fmla="*/ 0 h 328"/>
              <a:gd name="T11" fmla="*/ 124 w 124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328">
                <a:moveTo>
                  <a:pt x="124" y="0"/>
                </a:moveTo>
                <a:cubicBezTo>
                  <a:pt x="116" y="25"/>
                  <a:pt x="97" y="93"/>
                  <a:pt x="76" y="148"/>
                </a:cubicBezTo>
                <a:cubicBezTo>
                  <a:pt x="55" y="203"/>
                  <a:pt x="16" y="291"/>
                  <a:pt x="0" y="328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5207000" y="2743200"/>
            <a:ext cx="152400" cy="457200"/>
          </a:xfrm>
          <a:custGeom>
            <a:avLst/>
            <a:gdLst>
              <a:gd name="T0" fmla="*/ 2147483647 w 96"/>
              <a:gd name="T1" fmla="*/ 0 h 288"/>
              <a:gd name="T2" fmla="*/ 2147483647 w 96"/>
              <a:gd name="T3" fmla="*/ 2147483647 h 288"/>
              <a:gd name="T4" fmla="*/ 0 w 96"/>
              <a:gd name="T5" fmla="*/ 2147483647 h 288"/>
              <a:gd name="T6" fmla="*/ 0 60000 65536"/>
              <a:gd name="T7" fmla="*/ 0 60000 65536"/>
              <a:gd name="T8" fmla="*/ 0 60000 65536"/>
              <a:gd name="T9" fmla="*/ 0 w 96"/>
              <a:gd name="T10" fmla="*/ 0 h 288"/>
              <a:gd name="T11" fmla="*/ 96 w 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88">
                <a:moveTo>
                  <a:pt x="96" y="0"/>
                </a:moveTo>
                <a:cubicBezTo>
                  <a:pt x="80" y="48"/>
                  <a:pt x="64" y="96"/>
                  <a:pt x="48" y="144"/>
                </a:cubicBezTo>
                <a:cubicBezTo>
                  <a:pt x="32" y="192"/>
                  <a:pt x="16" y="240"/>
                  <a:pt x="0" y="288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4933951" y="3219450"/>
            <a:ext cx="638175" cy="1733550"/>
          </a:xfrm>
          <a:custGeom>
            <a:avLst/>
            <a:gdLst>
              <a:gd name="T0" fmla="*/ 2147483647 w 402"/>
              <a:gd name="T1" fmla="*/ 0 h 1092"/>
              <a:gd name="T2" fmla="*/ 2147483647 w 402"/>
              <a:gd name="T3" fmla="*/ 2147483647 h 1092"/>
              <a:gd name="T4" fmla="*/ 2147483647 w 402"/>
              <a:gd name="T5" fmla="*/ 2147483647 h 1092"/>
              <a:gd name="T6" fmla="*/ 2147483647 w 402"/>
              <a:gd name="T7" fmla="*/ 2147483647 h 1092"/>
              <a:gd name="T8" fmla="*/ 2147483647 w 402"/>
              <a:gd name="T9" fmla="*/ 2147483647 h 1092"/>
              <a:gd name="T10" fmla="*/ 2147483647 w 402"/>
              <a:gd name="T11" fmla="*/ 2147483647 h 1092"/>
              <a:gd name="T12" fmla="*/ 2147483647 w 402"/>
              <a:gd name="T13" fmla="*/ 2147483647 h 1092"/>
              <a:gd name="T14" fmla="*/ 2147483647 w 402"/>
              <a:gd name="T15" fmla="*/ 2147483647 h 1092"/>
              <a:gd name="T16" fmla="*/ 2147483647 w 402"/>
              <a:gd name="T17" fmla="*/ 2147483647 h 1092"/>
              <a:gd name="T18" fmla="*/ 2147483647 w 402"/>
              <a:gd name="T19" fmla="*/ 2147483647 h 1092"/>
              <a:gd name="T20" fmla="*/ 2147483647 w 402"/>
              <a:gd name="T21" fmla="*/ 2147483647 h 1092"/>
              <a:gd name="T22" fmla="*/ 2147483647 w 402"/>
              <a:gd name="T23" fmla="*/ 2147483647 h 10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2"/>
              <a:gd name="T37" fmla="*/ 0 h 1092"/>
              <a:gd name="T38" fmla="*/ 402 w 402"/>
              <a:gd name="T39" fmla="*/ 1092 h 10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2" h="1092">
                <a:moveTo>
                  <a:pt x="172" y="0"/>
                </a:moveTo>
                <a:cubicBezTo>
                  <a:pt x="173" y="17"/>
                  <a:pt x="181" y="70"/>
                  <a:pt x="180" y="100"/>
                </a:cubicBezTo>
                <a:cubicBezTo>
                  <a:pt x="179" y="130"/>
                  <a:pt x="171" y="156"/>
                  <a:pt x="164" y="180"/>
                </a:cubicBezTo>
                <a:cubicBezTo>
                  <a:pt x="157" y="204"/>
                  <a:pt x="155" y="219"/>
                  <a:pt x="140" y="244"/>
                </a:cubicBezTo>
                <a:cubicBezTo>
                  <a:pt x="125" y="269"/>
                  <a:pt x="93" y="302"/>
                  <a:pt x="74" y="331"/>
                </a:cubicBezTo>
                <a:cubicBezTo>
                  <a:pt x="55" y="360"/>
                  <a:pt x="39" y="392"/>
                  <a:pt x="28" y="422"/>
                </a:cubicBezTo>
                <a:cubicBezTo>
                  <a:pt x="17" y="452"/>
                  <a:pt x="11" y="470"/>
                  <a:pt x="10" y="514"/>
                </a:cubicBezTo>
                <a:cubicBezTo>
                  <a:pt x="9" y="558"/>
                  <a:pt x="19" y="651"/>
                  <a:pt x="19" y="687"/>
                </a:cubicBezTo>
                <a:cubicBezTo>
                  <a:pt x="19" y="723"/>
                  <a:pt x="0" y="701"/>
                  <a:pt x="10" y="733"/>
                </a:cubicBezTo>
                <a:cubicBezTo>
                  <a:pt x="20" y="765"/>
                  <a:pt x="43" y="837"/>
                  <a:pt x="76" y="881"/>
                </a:cubicBezTo>
                <a:cubicBezTo>
                  <a:pt x="109" y="925"/>
                  <a:pt x="156" y="961"/>
                  <a:pt x="210" y="996"/>
                </a:cubicBezTo>
                <a:cubicBezTo>
                  <a:pt x="264" y="1031"/>
                  <a:pt x="362" y="1072"/>
                  <a:pt x="402" y="1092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096000" y="46482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000" b="1">
              <a:latin typeface="Times New Roman" pitchFamily="18" charset="0"/>
            </a:endParaRPr>
          </a:p>
          <a:p>
            <a:pPr algn="ctr"/>
            <a:r>
              <a:rPr lang="en-US" sz="1000" b="1">
                <a:latin typeface="Times New Roman" pitchFamily="18" charset="0"/>
              </a:rPr>
              <a:t>Mũi Hảo Vọng</a:t>
            </a:r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5562600" y="4813300"/>
            <a:ext cx="685800" cy="158750"/>
          </a:xfrm>
          <a:custGeom>
            <a:avLst/>
            <a:gdLst>
              <a:gd name="T0" fmla="*/ 0 w 432"/>
              <a:gd name="T1" fmla="*/ 2147483647 h 100"/>
              <a:gd name="T2" fmla="*/ 2147483647 w 432"/>
              <a:gd name="T3" fmla="*/ 2147483647 h 100"/>
              <a:gd name="T4" fmla="*/ 2147483647 w 432"/>
              <a:gd name="T5" fmla="*/ 2147483647 h 100"/>
              <a:gd name="T6" fmla="*/ 2147483647 w 432"/>
              <a:gd name="T7" fmla="*/ 2147483647 h 100"/>
              <a:gd name="T8" fmla="*/ 2147483647 w 432"/>
              <a:gd name="T9" fmla="*/ 2147483647 h 100"/>
              <a:gd name="T10" fmla="*/ 2147483647 w 432"/>
              <a:gd name="T11" fmla="*/ 2147483647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100"/>
              <a:gd name="T20" fmla="*/ 432 w 432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100">
                <a:moveTo>
                  <a:pt x="0" y="88"/>
                </a:moveTo>
                <a:cubicBezTo>
                  <a:pt x="21" y="89"/>
                  <a:pt x="95" y="96"/>
                  <a:pt x="126" y="94"/>
                </a:cubicBezTo>
                <a:cubicBezTo>
                  <a:pt x="157" y="92"/>
                  <a:pt x="165" y="90"/>
                  <a:pt x="186" y="76"/>
                </a:cubicBezTo>
                <a:cubicBezTo>
                  <a:pt x="207" y="62"/>
                  <a:pt x="230" y="20"/>
                  <a:pt x="252" y="10"/>
                </a:cubicBezTo>
                <a:cubicBezTo>
                  <a:pt x="274" y="0"/>
                  <a:pt x="288" y="1"/>
                  <a:pt x="318" y="16"/>
                </a:cubicBezTo>
                <a:cubicBezTo>
                  <a:pt x="348" y="31"/>
                  <a:pt x="408" y="83"/>
                  <a:pt x="432" y="100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4572000" y="2438400"/>
            <a:ext cx="850900" cy="42545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1497</a:t>
            </a:r>
          </a:p>
        </p:txBody>
      </p:sp>
      <p:sp>
        <p:nvSpPr>
          <p:cNvPr id="44045" name="Freeform 88"/>
          <p:cNvSpPr>
            <a:spLocks/>
          </p:cNvSpPr>
          <p:nvPr/>
        </p:nvSpPr>
        <p:spPr bwMode="auto">
          <a:xfrm>
            <a:off x="5530851" y="1912938"/>
            <a:ext cx="385763" cy="303212"/>
          </a:xfrm>
          <a:custGeom>
            <a:avLst/>
            <a:gdLst>
              <a:gd name="T0" fmla="*/ 2147483647 w 243"/>
              <a:gd name="T1" fmla="*/ 2147483647 h 191"/>
              <a:gd name="T2" fmla="*/ 2147483647 w 243"/>
              <a:gd name="T3" fmla="*/ 2147483647 h 191"/>
              <a:gd name="T4" fmla="*/ 2147483647 w 243"/>
              <a:gd name="T5" fmla="*/ 0 h 191"/>
              <a:gd name="T6" fmla="*/ 2147483647 w 243"/>
              <a:gd name="T7" fmla="*/ 2147483647 h 191"/>
              <a:gd name="T8" fmla="*/ 2147483647 w 243"/>
              <a:gd name="T9" fmla="*/ 2147483647 h 191"/>
              <a:gd name="T10" fmla="*/ 2147483647 w 243"/>
              <a:gd name="T11" fmla="*/ 2147483647 h 191"/>
              <a:gd name="T12" fmla="*/ 2147483647 w 243"/>
              <a:gd name="T13" fmla="*/ 2147483647 h 191"/>
              <a:gd name="T14" fmla="*/ 2147483647 w 243"/>
              <a:gd name="T15" fmla="*/ 2147483647 h 191"/>
              <a:gd name="T16" fmla="*/ 2147483647 w 243"/>
              <a:gd name="T17" fmla="*/ 2147483647 h 191"/>
              <a:gd name="T18" fmla="*/ 2147483647 w 243"/>
              <a:gd name="T19" fmla="*/ 2147483647 h 191"/>
              <a:gd name="T20" fmla="*/ 2147483647 w 243"/>
              <a:gd name="T21" fmla="*/ 2147483647 h 191"/>
              <a:gd name="T22" fmla="*/ 2147483647 w 243"/>
              <a:gd name="T23" fmla="*/ 2147483647 h 191"/>
              <a:gd name="T24" fmla="*/ 2147483647 w 243"/>
              <a:gd name="T25" fmla="*/ 2147483647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Freeform 89"/>
          <p:cNvSpPr>
            <a:spLocks/>
          </p:cNvSpPr>
          <p:nvPr/>
        </p:nvSpPr>
        <p:spPr bwMode="auto">
          <a:xfrm>
            <a:off x="5354639" y="1962150"/>
            <a:ext cx="307975" cy="254000"/>
          </a:xfrm>
          <a:custGeom>
            <a:avLst/>
            <a:gdLst>
              <a:gd name="T0" fmla="*/ 2147483647 w 194"/>
              <a:gd name="T1" fmla="*/ 0 h 160"/>
              <a:gd name="T2" fmla="*/ 2147483647 w 194"/>
              <a:gd name="T3" fmla="*/ 2147483647 h 160"/>
              <a:gd name="T4" fmla="*/ 2147483647 w 194"/>
              <a:gd name="T5" fmla="*/ 2147483647 h 160"/>
              <a:gd name="T6" fmla="*/ 2147483647 w 194"/>
              <a:gd name="T7" fmla="*/ 2147483647 h 160"/>
              <a:gd name="T8" fmla="*/ 2147483647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48200" y="13716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BỒ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      ĐÀO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           NHA</a:t>
            </a:r>
          </a:p>
        </p:txBody>
      </p:sp>
      <p:grpSp>
        <p:nvGrpSpPr>
          <p:cNvPr id="44048" name="Group 90"/>
          <p:cNvGrpSpPr>
            <a:grpSpLocks/>
          </p:cNvGrpSpPr>
          <p:nvPr/>
        </p:nvGrpSpPr>
        <p:grpSpPr bwMode="auto">
          <a:xfrm>
            <a:off x="1676400" y="4572000"/>
            <a:ext cx="2057400" cy="2209800"/>
            <a:chOff x="96" y="2880"/>
            <a:chExt cx="1296" cy="1392"/>
          </a:xfrm>
        </p:grpSpPr>
        <p:sp>
          <p:nvSpPr>
            <p:cNvPr id="44054" name="Rectangle 91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4055" name="Rectangle 92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u="sng">
                  <a:latin typeface="Constantia" pitchFamily="18" charset="0"/>
                </a:rPr>
                <a:t>Chú giải</a:t>
              </a:r>
            </a:p>
          </p:txBody>
        </p:sp>
        <p:sp>
          <p:nvSpPr>
            <p:cNvPr id="44056" name="Rectangle 93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Bồ Đào Nha</a:t>
              </a:r>
            </a:p>
          </p:txBody>
        </p:sp>
        <p:sp>
          <p:nvSpPr>
            <p:cNvPr id="44057" name="Line 94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95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Rectangle 96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6600FF"/>
                  </a:solidFill>
                  <a:latin typeface="Constantia" pitchFamily="18" charset="0"/>
                </a:rPr>
                <a:t>Hành trình của Đi a xơ</a:t>
              </a:r>
            </a:p>
          </p:txBody>
        </p:sp>
        <p:sp>
          <p:nvSpPr>
            <p:cNvPr id="44060" name="Rectangle 97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6600FF"/>
                  </a:solidFill>
                  <a:latin typeface="Constantia" pitchFamily="18" charset="0"/>
                </a:rPr>
                <a:t>Hành trình của Vaxcô đơ Gama</a:t>
              </a:r>
            </a:p>
          </p:txBody>
        </p:sp>
        <p:sp>
          <p:nvSpPr>
            <p:cNvPr id="44061" name="Rectangle 98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Tây Ban Nha</a:t>
              </a:r>
            </a:p>
          </p:txBody>
        </p:sp>
        <p:grpSp>
          <p:nvGrpSpPr>
            <p:cNvPr id="44062" name="Group 99"/>
            <p:cNvGrpSpPr>
              <a:grpSpLocks/>
            </p:cNvGrpSpPr>
            <p:nvPr/>
          </p:nvGrpSpPr>
          <p:grpSpPr bwMode="auto"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44065" name="Line 100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Rectangle 101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900" b="1">
                    <a:latin typeface="Constantia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44063" name="Line 102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Rectangle 103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C.Côlômbô</a:t>
              </a:r>
            </a:p>
          </p:txBody>
        </p:sp>
      </p:grpSp>
      <p:sp>
        <p:nvSpPr>
          <p:cNvPr id="44049" name="Rectangle 106"/>
          <p:cNvSpPr>
            <a:spLocks noChangeArrowheads="1"/>
          </p:cNvSpPr>
          <p:nvPr/>
        </p:nvSpPr>
        <p:spPr bwMode="auto">
          <a:xfrm>
            <a:off x="10439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Constantia" pitchFamily="18" charset="0"/>
              </a:rPr>
              <a:t>5</a:t>
            </a:r>
          </a:p>
        </p:txBody>
      </p:sp>
      <p:sp>
        <p:nvSpPr>
          <p:cNvPr id="44050" name="Rectangle 105"/>
          <p:cNvSpPr>
            <a:spLocks noChangeArrowheads="1"/>
          </p:cNvSpPr>
          <p:nvPr/>
        </p:nvSpPr>
        <p:spPr bwMode="auto">
          <a:xfrm>
            <a:off x="8569325" y="2808289"/>
            <a:ext cx="20701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Constantia" pitchFamily="18" charset="0"/>
              </a:rPr>
              <a:t>Vaxcô Đơ Gama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24800" y="32004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Ca-li-cut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848600" y="2819401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1498</a:t>
            </a:r>
          </a:p>
        </p:txBody>
      </p:sp>
      <p:sp>
        <p:nvSpPr>
          <p:cNvPr id="38" name="Left Arrow 37">
            <a:hlinkClick r:id="rId5" action="ppaction://hlinksldjump"/>
          </p:cNvPr>
          <p:cNvSpPr/>
          <p:nvPr/>
        </p:nvSpPr>
        <p:spPr>
          <a:xfrm>
            <a:off x="10216945" y="6317226"/>
            <a:ext cx="381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0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2" grpId="0" animBg="1"/>
      <p:bldP spid="10327" grpId="0" animBg="1"/>
      <p:bldP spid="10254" grpId="0"/>
      <p:bldP spid="36" grpId="0" animBg="1"/>
      <p:bldP spid="37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2A447A7-DBC1-5646-A084-3A17BC81D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7420" y="846138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CHÍNH 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3B435DE-F8FC-4246-8324-3D4C00C41D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3190" y="1729080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659EC"/>
              </a:gs>
              <a:gs pos="100000">
                <a:srgbClr val="3659EC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1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877D4F7B-4A95-FF47-8FD2-21BEB6F267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73788" y="3053491"/>
            <a:ext cx="19685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200" b="1" dirty="0">
              <a:ln/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55CCEDE3-57A0-BC46-8756-6BC24D6A58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9429" y="2525037"/>
            <a:ext cx="2971800" cy="2895600"/>
          </a:xfrm>
          <a:prstGeom prst="chevron">
            <a:avLst>
              <a:gd name="adj" fmla="val 1784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4FEDA96-2BDD-C740-A5ED-EDDE0EBACF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32220" y="1754890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3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9CACE085-142E-2D42-A15B-93B9A7B555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265" y="2621280"/>
            <a:ext cx="2990850" cy="2895600"/>
          </a:xfrm>
          <a:prstGeom prst="chevron">
            <a:avLst>
              <a:gd name="adj" fmla="val 1700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48E3C-E0FB-2E4D-A9A7-1E042D561D94}"/>
              </a:ext>
            </a:extLst>
          </p:cNvPr>
          <p:cNvSpPr txBox="1"/>
          <p:nvPr/>
        </p:nvSpPr>
        <p:spPr>
          <a:xfrm>
            <a:off x="1138555" y="3216471"/>
            <a:ext cx="2270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86FD7-ACE6-FB42-A474-BD649862473C}"/>
              </a:ext>
            </a:extLst>
          </p:cNvPr>
          <p:cNvSpPr txBox="1"/>
          <p:nvPr/>
        </p:nvSpPr>
        <p:spPr>
          <a:xfrm>
            <a:off x="6160527" y="3495783"/>
            <a:ext cx="3039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98952681-A1FC-DD42-8158-0486D937E0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1847" y="2621280"/>
            <a:ext cx="2990850" cy="2895600"/>
          </a:xfrm>
          <a:prstGeom prst="chevron">
            <a:avLst>
              <a:gd name="adj" fmla="val 1700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5917622B-DB5E-6442-995E-EEFE2676A6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05733" y="2618373"/>
            <a:ext cx="2971800" cy="2895600"/>
          </a:xfrm>
          <a:prstGeom prst="chevron">
            <a:avLst>
              <a:gd name="adj" fmla="val 1784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0B9329-97E8-E548-85AF-3BD635375715}"/>
              </a:ext>
            </a:extLst>
          </p:cNvPr>
          <p:cNvSpPr txBox="1"/>
          <p:nvPr/>
        </p:nvSpPr>
        <p:spPr>
          <a:xfrm>
            <a:off x="3775668" y="3077049"/>
            <a:ext cx="22704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CNTB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73F940-D283-EA44-B683-02AC37C86F0D}"/>
              </a:ext>
            </a:extLst>
          </p:cNvPr>
          <p:cNvSpPr txBox="1"/>
          <p:nvPr/>
        </p:nvSpPr>
        <p:spPr>
          <a:xfrm>
            <a:off x="9256735" y="3053491"/>
            <a:ext cx="2270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id="{33585F86-B39F-6A4B-AF66-1EA5D3D620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82705" y="1754889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2</a:t>
            </a:r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398771B5-5439-B642-BB85-FC8A93D98E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56110" y="1754889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659EC"/>
              </a:gs>
              <a:gs pos="100000">
                <a:srgbClr val="3659EC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6" grpId="0"/>
      <p:bldP spid="19" grpId="0" animBg="1"/>
      <p:bldP spid="20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Ban do TG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Freeform 6"/>
          <p:cNvSpPr>
            <a:spLocks/>
          </p:cNvSpPr>
          <p:nvPr/>
        </p:nvSpPr>
        <p:spPr bwMode="auto">
          <a:xfrm>
            <a:off x="5213350" y="2222500"/>
            <a:ext cx="501650" cy="488950"/>
          </a:xfrm>
          <a:custGeom>
            <a:avLst/>
            <a:gdLst>
              <a:gd name="T0" fmla="*/ 2147483647 w 316"/>
              <a:gd name="T1" fmla="*/ 0 h 308"/>
              <a:gd name="T2" fmla="*/ 2147483647 w 316"/>
              <a:gd name="T3" fmla="*/ 2147483647 h 308"/>
              <a:gd name="T4" fmla="*/ 2147483647 w 316"/>
              <a:gd name="T5" fmla="*/ 2147483647 h 308"/>
              <a:gd name="T6" fmla="*/ 2147483647 w 316"/>
              <a:gd name="T7" fmla="*/ 2147483647 h 308"/>
              <a:gd name="T8" fmla="*/ 0 w 316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"/>
              <a:gd name="T16" fmla="*/ 0 h 308"/>
              <a:gd name="T17" fmla="*/ 316 w 316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" h="308">
                <a:moveTo>
                  <a:pt x="316" y="0"/>
                </a:moveTo>
                <a:cubicBezTo>
                  <a:pt x="299" y="7"/>
                  <a:pt x="239" y="26"/>
                  <a:pt x="208" y="44"/>
                </a:cubicBezTo>
                <a:cubicBezTo>
                  <a:pt x="177" y="62"/>
                  <a:pt x="155" y="76"/>
                  <a:pt x="132" y="108"/>
                </a:cubicBezTo>
                <a:cubicBezTo>
                  <a:pt x="109" y="140"/>
                  <a:pt x="90" y="203"/>
                  <a:pt x="68" y="236"/>
                </a:cubicBezTo>
                <a:cubicBezTo>
                  <a:pt x="46" y="269"/>
                  <a:pt x="14" y="293"/>
                  <a:pt x="0" y="30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4889500" y="2743200"/>
            <a:ext cx="292100" cy="755650"/>
          </a:xfrm>
          <a:custGeom>
            <a:avLst/>
            <a:gdLst>
              <a:gd name="T0" fmla="*/ 2147483647 w 184"/>
              <a:gd name="T1" fmla="*/ 0 h 476"/>
              <a:gd name="T2" fmla="*/ 2147483647 w 184"/>
              <a:gd name="T3" fmla="*/ 2147483647 h 476"/>
              <a:gd name="T4" fmla="*/ 0 w 184"/>
              <a:gd name="T5" fmla="*/ 2147483647 h 476"/>
              <a:gd name="T6" fmla="*/ 0 60000 65536"/>
              <a:gd name="T7" fmla="*/ 0 60000 65536"/>
              <a:gd name="T8" fmla="*/ 0 60000 65536"/>
              <a:gd name="T9" fmla="*/ 0 w 184"/>
              <a:gd name="T10" fmla="*/ 0 h 476"/>
              <a:gd name="T11" fmla="*/ 184 w 184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476">
                <a:moveTo>
                  <a:pt x="184" y="0"/>
                </a:moveTo>
                <a:cubicBezTo>
                  <a:pt x="163" y="29"/>
                  <a:pt x="91" y="97"/>
                  <a:pt x="60" y="176"/>
                </a:cubicBezTo>
                <a:cubicBezTo>
                  <a:pt x="29" y="255"/>
                  <a:pt x="12" y="414"/>
                  <a:pt x="0" y="476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4279901" y="4191000"/>
            <a:ext cx="650875" cy="1524000"/>
          </a:xfrm>
          <a:custGeom>
            <a:avLst/>
            <a:gdLst>
              <a:gd name="T0" fmla="*/ 2147483647 w 410"/>
              <a:gd name="T1" fmla="*/ 0 h 960"/>
              <a:gd name="T2" fmla="*/ 2147483647 w 410"/>
              <a:gd name="T3" fmla="*/ 2147483647 h 960"/>
              <a:gd name="T4" fmla="*/ 2147483647 w 410"/>
              <a:gd name="T5" fmla="*/ 2147483647 h 960"/>
              <a:gd name="T6" fmla="*/ 2147483647 w 410"/>
              <a:gd name="T7" fmla="*/ 2147483647 h 960"/>
              <a:gd name="T8" fmla="*/ 2147483647 w 410"/>
              <a:gd name="T9" fmla="*/ 2147483647 h 960"/>
              <a:gd name="T10" fmla="*/ 2147483647 w 410"/>
              <a:gd name="T11" fmla="*/ 2147483647 h 960"/>
              <a:gd name="T12" fmla="*/ 2147483647 w 410"/>
              <a:gd name="T13" fmla="*/ 2147483647 h 960"/>
              <a:gd name="T14" fmla="*/ 2147483647 w 410"/>
              <a:gd name="T15" fmla="*/ 2147483647 h 960"/>
              <a:gd name="T16" fmla="*/ 0 w 410"/>
              <a:gd name="T17" fmla="*/ 2147483647 h 9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0"/>
              <a:gd name="T28" fmla="*/ 0 h 960"/>
              <a:gd name="T29" fmla="*/ 410 w 410"/>
              <a:gd name="T30" fmla="*/ 960 h 9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0" h="960">
                <a:moveTo>
                  <a:pt x="384" y="0"/>
                </a:moveTo>
                <a:cubicBezTo>
                  <a:pt x="396" y="46"/>
                  <a:pt x="410" y="95"/>
                  <a:pt x="384" y="152"/>
                </a:cubicBezTo>
                <a:cubicBezTo>
                  <a:pt x="358" y="209"/>
                  <a:pt x="268" y="277"/>
                  <a:pt x="228" y="344"/>
                </a:cubicBezTo>
                <a:cubicBezTo>
                  <a:pt x="188" y="411"/>
                  <a:pt x="161" y="515"/>
                  <a:pt x="144" y="556"/>
                </a:cubicBezTo>
                <a:cubicBezTo>
                  <a:pt x="127" y="597"/>
                  <a:pt x="131" y="575"/>
                  <a:pt x="124" y="588"/>
                </a:cubicBezTo>
                <a:cubicBezTo>
                  <a:pt x="117" y="601"/>
                  <a:pt x="111" y="615"/>
                  <a:pt x="104" y="636"/>
                </a:cubicBezTo>
                <a:cubicBezTo>
                  <a:pt x="97" y="657"/>
                  <a:pt x="89" y="683"/>
                  <a:pt x="80" y="712"/>
                </a:cubicBezTo>
                <a:cubicBezTo>
                  <a:pt x="71" y="741"/>
                  <a:pt x="65" y="771"/>
                  <a:pt x="52" y="812"/>
                </a:cubicBezTo>
                <a:cubicBezTo>
                  <a:pt x="39" y="853"/>
                  <a:pt x="11" y="929"/>
                  <a:pt x="0" y="96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3530600" y="4489450"/>
            <a:ext cx="654050" cy="1257300"/>
          </a:xfrm>
          <a:custGeom>
            <a:avLst/>
            <a:gdLst>
              <a:gd name="T0" fmla="*/ 0 w 412"/>
              <a:gd name="T1" fmla="*/ 0 h 792"/>
              <a:gd name="T2" fmla="*/ 2147483647 w 412"/>
              <a:gd name="T3" fmla="*/ 2147483647 h 792"/>
              <a:gd name="T4" fmla="*/ 2147483647 w 412"/>
              <a:gd name="T5" fmla="*/ 2147483647 h 792"/>
              <a:gd name="T6" fmla="*/ 2147483647 w 412"/>
              <a:gd name="T7" fmla="*/ 2147483647 h 792"/>
              <a:gd name="T8" fmla="*/ 2147483647 w 412"/>
              <a:gd name="T9" fmla="*/ 2147483647 h 792"/>
              <a:gd name="T10" fmla="*/ 2147483647 w 412"/>
              <a:gd name="T11" fmla="*/ 2147483647 h 792"/>
              <a:gd name="T12" fmla="*/ 2147483647 w 412"/>
              <a:gd name="T13" fmla="*/ 2147483647 h 792"/>
              <a:gd name="T14" fmla="*/ 2147483647 w 412"/>
              <a:gd name="T15" fmla="*/ 2147483647 h 7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2"/>
              <a:gd name="T25" fmla="*/ 0 h 792"/>
              <a:gd name="T26" fmla="*/ 412 w 412"/>
              <a:gd name="T27" fmla="*/ 792 h 7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2" h="792">
                <a:moveTo>
                  <a:pt x="0" y="0"/>
                </a:moveTo>
                <a:cubicBezTo>
                  <a:pt x="29" y="28"/>
                  <a:pt x="142" y="101"/>
                  <a:pt x="180" y="168"/>
                </a:cubicBezTo>
                <a:cubicBezTo>
                  <a:pt x="218" y="235"/>
                  <a:pt x="220" y="338"/>
                  <a:pt x="228" y="400"/>
                </a:cubicBezTo>
                <a:cubicBezTo>
                  <a:pt x="236" y="462"/>
                  <a:pt x="225" y="498"/>
                  <a:pt x="228" y="540"/>
                </a:cubicBezTo>
                <a:cubicBezTo>
                  <a:pt x="231" y="582"/>
                  <a:pt x="232" y="623"/>
                  <a:pt x="245" y="654"/>
                </a:cubicBezTo>
                <a:cubicBezTo>
                  <a:pt x="258" y="685"/>
                  <a:pt x="293" y="710"/>
                  <a:pt x="308" y="728"/>
                </a:cubicBezTo>
                <a:cubicBezTo>
                  <a:pt x="323" y="746"/>
                  <a:pt x="315" y="749"/>
                  <a:pt x="332" y="760"/>
                </a:cubicBezTo>
                <a:cubicBezTo>
                  <a:pt x="349" y="771"/>
                  <a:pt x="395" y="785"/>
                  <a:pt x="412" y="79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4876800" y="3543300"/>
            <a:ext cx="77788" cy="571500"/>
          </a:xfrm>
          <a:custGeom>
            <a:avLst/>
            <a:gdLst>
              <a:gd name="T0" fmla="*/ 2147483647 w 49"/>
              <a:gd name="T1" fmla="*/ 0 h 360"/>
              <a:gd name="T2" fmla="*/ 2147483647 w 49"/>
              <a:gd name="T3" fmla="*/ 2147483647 h 360"/>
              <a:gd name="T4" fmla="*/ 0 w 49"/>
              <a:gd name="T5" fmla="*/ 2147483647 h 360"/>
              <a:gd name="T6" fmla="*/ 0 60000 65536"/>
              <a:gd name="T7" fmla="*/ 0 60000 65536"/>
              <a:gd name="T8" fmla="*/ 0 60000 65536"/>
              <a:gd name="T9" fmla="*/ 0 w 49"/>
              <a:gd name="T10" fmla="*/ 0 h 360"/>
              <a:gd name="T11" fmla="*/ 49 w 49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360">
                <a:moveTo>
                  <a:pt x="8" y="0"/>
                </a:moveTo>
                <a:cubicBezTo>
                  <a:pt x="13" y="28"/>
                  <a:pt x="49" y="108"/>
                  <a:pt x="48" y="168"/>
                </a:cubicBezTo>
                <a:cubicBezTo>
                  <a:pt x="47" y="228"/>
                  <a:pt x="20" y="296"/>
                  <a:pt x="0" y="36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267200" y="5715000"/>
            <a:ext cx="609600" cy="3810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99"/>
                </a:solidFill>
                <a:latin typeface="Times New Roman" pitchFamily="18" charset="0"/>
              </a:rPr>
              <a:t>11-1519</a:t>
            </a:r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9232900" y="3060700"/>
            <a:ext cx="1358900" cy="596900"/>
          </a:xfrm>
          <a:custGeom>
            <a:avLst/>
            <a:gdLst>
              <a:gd name="T0" fmla="*/ 2147483647 w 856"/>
              <a:gd name="T1" fmla="*/ 2147483647 h 376"/>
              <a:gd name="T2" fmla="*/ 2147483647 w 856"/>
              <a:gd name="T3" fmla="*/ 2147483647 h 376"/>
              <a:gd name="T4" fmla="*/ 2147483647 w 856"/>
              <a:gd name="T5" fmla="*/ 2147483647 h 376"/>
              <a:gd name="T6" fmla="*/ 2147483647 w 856"/>
              <a:gd name="T7" fmla="*/ 2147483647 h 376"/>
              <a:gd name="T8" fmla="*/ 2147483647 w 856"/>
              <a:gd name="T9" fmla="*/ 2147483647 h 376"/>
              <a:gd name="T10" fmla="*/ 0 w 856"/>
              <a:gd name="T11" fmla="*/ 0 h 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6"/>
              <a:gd name="T19" fmla="*/ 0 h 376"/>
              <a:gd name="T20" fmla="*/ 856 w 856"/>
              <a:gd name="T21" fmla="*/ 376 h 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6" h="376">
                <a:moveTo>
                  <a:pt x="856" y="376"/>
                </a:moveTo>
                <a:cubicBezTo>
                  <a:pt x="836" y="372"/>
                  <a:pt x="816" y="368"/>
                  <a:pt x="760" y="328"/>
                </a:cubicBezTo>
                <a:cubicBezTo>
                  <a:pt x="704" y="288"/>
                  <a:pt x="583" y="179"/>
                  <a:pt x="520" y="136"/>
                </a:cubicBezTo>
                <a:cubicBezTo>
                  <a:pt x="457" y="93"/>
                  <a:pt x="437" y="86"/>
                  <a:pt x="380" y="68"/>
                </a:cubicBezTo>
                <a:cubicBezTo>
                  <a:pt x="323" y="50"/>
                  <a:pt x="243" y="39"/>
                  <a:pt x="180" y="28"/>
                </a:cubicBezTo>
                <a:cubicBezTo>
                  <a:pt x="117" y="17"/>
                  <a:pt x="37" y="6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5981700" y="3924300"/>
            <a:ext cx="374650" cy="1054100"/>
          </a:xfrm>
          <a:custGeom>
            <a:avLst/>
            <a:gdLst>
              <a:gd name="T0" fmla="*/ 0 w 236"/>
              <a:gd name="T1" fmla="*/ 0 h 664"/>
              <a:gd name="T2" fmla="*/ 2147483647 w 236"/>
              <a:gd name="T3" fmla="*/ 2147483647 h 664"/>
              <a:gd name="T4" fmla="*/ 2147483647 w 236"/>
              <a:gd name="T5" fmla="*/ 2147483647 h 664"/>
              <a:gd name="T6" fmla="*/ 2147483647 w 236"/>
              <a:gd name="T7" fmla="*/ 2147483647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236"/>
              <a:gd name="T13" fmla="*/ 0 h 664"/>
              <a:gd name="T14" fmla="*/ 236 w 236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" h="664">
                <a:moveTo>
                  <a:pt x="0" y="0"/>
                </a:moveTo>
                <a:cubicBezTo>
                  <a:pt x="5" y="13"/>
                  <a:pt x="24" y="21"/>
                  <a:pt x="32" y="76"/>
                </a:cubicBezTo>
                <a:cubicBezTo>
                  <a:pt x="40" y="131"/>
                  <a:pt x="14" y="230"/>
                  <a:pt x="48" y="328"/>
                </a:cubicBezTo>
                <a:cubicBezTo>
                  <a:pt x="82" y="426"/>
                  <a:pt x="197" y="594"/>
                  <a:pt x="236" y="66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6445250" y="4978400"/>
            <a:ext cx="1441450" cy="279400"/>
          </a:xfrm>
          <a:custGeom>
            <a:avLst/>
            <a:gdLst>
              <a:gd name="T0" fmla="*/ 0 w 908"/>
              <a:gd name="T1" fmla="*/ 0 h 176"/>
              <a:gd name="T2" fmla="*/ 2147483647 w 908"/>
              <a:gd name="T3" fmla="*/ 2147483647 h 176"/>
              <a:gd name="T4" fmla="*/ 2147483647 w 908"/>
              <a:gd name="T5" fmla="*/ 2147483647 h 176"/>
              <a:gd name="T6" fmla="*/ 2147483647 w 908"/>
              <a:gd name="T7" fmla="*/ 2147483647 h 176"/>
              <a:gd name="T8" fmla="*/ 2147483647 w 908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8"/>
              <a:gd name="T16" fmla="*/ 0 h 176"/>
              <a:gd name="T17" fmla="*/ 908 w 908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8" h="176">
                <a:moveTo>
                  <a:pt x="0" y="0"/>
                </a:moveTo>
                <a:cubicBezTo>
                  <a:pt x="43" y="19"/>
                  <a:pt x="193" y="85"/>
                  <a:pt x="260" y="112"/>
                </a:cubicBezTo>
                <a:cubicBezTo>
                  <a:pt x="327" y="139"/>
                  <a:pt x="332" y="152"/>
                  <a:pt x="404" y="160"/>
                </a:cubicBezTo>
                <a:cubicBezTo>
                  <a:pt x="476" y="168"/>
                  <a:pt x="608" y="176"/>
                  <a:pt x="692" y="160"/>
                </a:cubicBezTo>
                <a:cubicBezTo>
                  <a:pt x="776" y="144"/>
                  <a:pt x="863" y="84"/>
                  <a:pt x="908" y="6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7848600" y="2965450"/>
            <a:ext cx="1322388" cy="2139950"/>
          </a:xfrm>
          <a:custGeom>
            <a:avLst/>
            <a:gdLst>
              <a:gd name="T0" fmla="*/ 0 w 833"/>
              <a:gd name="T1" fmla="*/ 2147483647 h 1348"/>
              <a:gd name="T2" fmla="*/ 2147483647 w 833"/>
              <a:gd name="T3" fmla="*/ 2147483647 h 1348"/>
              <a:gd name="T4" fmla="*/ 2147483647 w 833"/>
              <a:gd name="T5" fmla="*/ 2147483647 h 1348"/>
              <a:gd name="T6" fmla="*/ 2147483647 w 833"/>
              <a:gd name="T7" fmla="*/ 2147483647 h 1348"/>
              <a:gd name="T8" fmla="*/ 2147483647 w 833"/>
              <a:gd name="T9" fmla="*/ 2147483647 h 1348"/>
              <a:gd name="T10" fmla="*/ 2147483647 w 833"/>
              <a:gd name="T11" fmla="*/ 2147483647 h 1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3"/>
              <a:gd name="T19" fmla="*/ 0 h 1348"/>
              <a:gd name="T20" fmla="*/ 833 w 833"/>
              <a:gd name="T21" fmla="*/ 1348 h 13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3" h="1348">
                <a:moveTo>
                  <a:pt x="0" y="1348"/>
                </a:moveTo>
                <a:cubicBezTo>
                  <a:pt x="12" y="1332"/>
                  <a:pt x="24" y="1316"/>
                  <a:pt x="96" y="1252"/>
                </a:cubicBezTo>
                <a:cubicBezTo>
                  <a:pt x="168" y="1188"/>
                  <a:pt x="320" y="1068"/>
                  <a:pt x="432" y="964"/>
                </a:cubicBezTo>
                <a:cubicBezTo>
                  <a:pt x="544" y="860"/>
                  <a:pt x="703" y="774"/>
                  <a:pt x="768" y="628"/>
                </a:cubicBezTo>
                <a:cubicBezTo>
                  <a:pt x="833" y="482"/>
                  <a:pt x="815" y="176"/>
                  <a:pt x="824" y="88"/>
                </a:cubicBezTo>
                <a:cubicBezTo>
                  <a:pt x="833" y="0"/>
                  <a:pt x="824" y="98"/>
                  <a:pt x="824" y="10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8458200" y="2743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PHILIPPIN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4648200" y="4038600"/>
            <a:ext cx="53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BRAXIN</a:t>
            </a:r>
          </a:p>
        </p:txBody>
      </p:sp>
      <p:sp>
        <p:nvSpPr>
          <p:cNvPr id="23576" name="Freeform 24"/>
          <p:cNvSpPr>
            <a:spLocks/>
          </p:cNvSpPr>
          <p:nvPr/>
        </p:nvSpPr>
        <p:spPr bwMode="auto">
          <a:xfrm>
            <a:off x="1524000" y="3886200"/>
            <a:ext cx="1962150" cy="590550"/>
          </a:xfrm>
          <a:custGeom>
            <a:avLst/>
            <a:gdLst>
              <a:gd name="T0" fmla="*/ 0 w 1236"/>
              <a:gd name="T1" fmla="*/ 0 h 372"/>
              <a:gd name="T2" fmla="*/ 2147483647 w 1236"/>
              <a:gd name="T3" fmla="*/ 2147483647 h 372"/>
              <a:gd name="T4" fmla="*/ 2147483647 w 1236"/>
              <a:gd name="T5" fmla="*/ 2147483647 h 372"/>
              <a:gd name="T6" fmla="*/ 2147483647 w 1236"/>
              <a:gd name="T7" fmla="*/ 2147483647 h 372"/>
              <a:gd name="T8" fmla="*/ 2147483647 w 1236"/>
              <a:gd name="T9" fmla="*/ 2147483647 h 372"/>
              <a:gd name="T10" fmla="*/ 2147483647 w 1236"/>
              <a:gd name="T11" fmla="*/ 2147483647 h 372"/>
              <a:gd name="T12" fmla="*/ 2147483647 w 1236"/>
              <a:gd name="T13" fmla="*/ 2147483647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6"/>
              <a:gd name="T22" fmla="*/ 0 h 372"/>
              <a:gd name="T23" fmla="*/ 1236 w 1236"/>
              <a:gd name="T24" fmla="*/ 372 h 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6" h="372">
                <a:moveTo>
                  <a:pt x="0" y="0"/>
                </a:moveTo>
                <a:cubicBezTo>
                  <a:pt x="48" y="22"/>
                  <a:pt x="96" y="44"/>
                  <a:pt x="144" y="65"/>
                </a:cubicBezTo>
                <a:cubicBezTo>
                  <a:pt x="192" y="87"/>
                  <a:pt x="194" y="98"/>
                  <a:pt x="288" y="131"/>
                </a:cubicBezTo>
                <a:cubicBezTo>
                  <a:pt x="382" y="164"/>
                  <a:pt x="610" y="233"/>
                  <a:pt x="708" y="260"/>
                </a:cubicBezTo>
                <a:cubicBezTo>
                  <a:pt x="806" y="287"/>
                  <a:pt x="811" y="280"/>
                  <a:pt x="876" y="292"/>
                </a:cubicBezTo>
                <a:cubicBezTo>
                  <a:pt x="941" y="304"/>
                  <a:pt x="1040" y="319"/>
                  <a:pt x="1100" y="332"/>
                </a:cubicBezTo>
                <a:cubicBezTo>
                  <a:pt x="1160" y="345"/>
                  <a:pt x="1208" y="364"/>
                  <a:pt x="1236" y="37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5265738" y="2279650"/>
            <a:ext cx="696912" cy="1619250"/>
          </a:xfrm>
          <a:custGeom>
            <a:avLst/>
            <a:gdLst>
              <a:gd name="T0" fmla="*/ 2147483647 w 439"/>
              <a:gd name="T1" fmla="*/ 0 h 1020"/>
              <a:gd name="T2" fmla="*/ 2147483647 w 439"/>
              <a:gd name="T3" fmla="*/ 2147483647 h 1020"/>
              <a:gd name="T4" fmla="*/ 2147483647 w 439"/>
              <a:gd name="T5" fmla="*/ 2147483647 h 1020"/>
              <a:gd name="T6" fmla="*/ 2147483647 w 439"/>
              <a:gd name="T7" fmla="*/ 2147483647 h 1020"/>
              <a:gd name="T8" fmla="*/ 2147483647 w 439"/>
              <a:gd name="T9" fmla="*/ 2147483647 h 1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9"/>
              <a:gd name="T16" fmla="*/ 0 h 1020"/>
              <a:gd name="T17" fmla="*/ 439 w 439"/>
              <a:gd name="T18" fmla="*/ 1020 h 10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9" h="1020">
                <a:moveTo>
                  <a:pt x="279" y="0"/>
                </a:moveTo>
                <a:cubicBezTo>
                  <a:pt x="259" y="27"/>
                  <a:pt x="196" y="105"/>
                  <a:pt x="159" y="168"/>
                </a:cubicBezTo>
                <a:cubicBezTo>
                  <a:pt x="122" y="231"/>
                  <a:pt x="75" y="289"/>
                  <a:pt x="59" y="376"/>
                </a:cubicBezTo>
                <a:cubicBezTo>
                  <a:pt x="43" y="463"/>
                  <a:pt x="0" y="585"/>
                  <a:pt x="63" y="692"/>
                </a:cubicBezTo>
                <a:cubicBezTo>
                  <a:pt x="126" y="799"/>
                  <a:pt x="361" y="952"/>
                  <a:pt x="439" y="10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3" name="Group 46"/>
          <p:cNvGrpSpPr>
            <a:grpSpLocks/>
          </p:cNvGrpSpPr>
          <p:nvPr/>
        </p:nvGrpSpPr>
        <p:grpSpPr bwMode="auto">
          <a:xfrm>
            <a:off x="1676400" y="4572000"/>
            <a:ext cx="2057400" cy="2209800"/>
            <a:chOff x="96" y="2880"/>
            <a:chExt cx="1296" cy="1392"/>
          </a:xfrm>
        </p:grpSpPr>
        <p:sp>
          <p:nvSpPr>
            <p:cNvPr id="45086" name="Rectangle 27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5087" name="Rectangle 28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u="sng">
                  <a:latin typeface="Constantia" pitchFamily="18" charset="0"/>
                </a:rPr>
                <a:t>Chú giải</a:t>
              </a:r>
            </a:p>
          </p:txBody>
        </p:sp>
        <p:sp>
          <p:nvSpPr>
            <p:cNvPr id="45088" name="Rectangle 29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Bồ Đào Nha</a:t>
              </a:r>
            </a:p>
          </p:txBody>
        </p:sp>
        <p:sp>
          <p:nvSpPr>
            <p:cNvPr id="45089" name="Line 30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1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32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Đi a xơ</a:t>
              </a:r>
            </a:p>
          </p:txBody>
        </p:sp>
        <p:sp>
          <p:nvSpPr>
            <p:cNvPr id="45092" name="Rectangle 33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Vaxcô đơ Gama</a:t>
              </a:r>
            </a:p>
          </p:txBody>
        </p:sp>
        <p:sp>
          <p:nvSpPr>
            <p:cNvPr id="45093" name="Rectangle 34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Tây Ban Nha</a:t>
              </a:r>
            </a:p>
          </p:txBody>
        </p:sp>
        <p:grpSp>
          <p:nvGrpSpPr>
            <p:cNvPr id="45094" name="Group 36"/>
            <p:cNvGrpSpPr>
              <a:grpSpLocks/>
            </p:cNvGrpSpPr>
            <p:nvPr/>
          </p:nvGrpSpPr>
          <p:grpSpPr bwMode="auto"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45097" name="Line 37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8" name="Rectangle 38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900" b="1">
                    <a:latin typeface="Constantia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Rectangle 40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C.Côlômbô</a:t>
              </a:r>
            </a:p>
          </p:txBody>
        </p:sp>
      </p:grp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4724400" y="2209800"/>
            <a:ext cx="609600" cy="228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1519</a:t>
            </a:r>
          </a:p>
        </p:txBody>
      </p:sp>
      <p:sp>
        <p:nvSpPr>
          <p:cNvPr id="45075" name="Freeform 43"/>
          <p:cNvSpPr>
            <a:spLocks/>
          </p:cNvSpPr>
          <p:nvPr/>
        </p:nvSpPr>
        <p:spPr bwMode="auto">
          <a:xfrm>
            <a:off x="5530851" y="1912938"/>
            <a:ext cx="385763" cy="303212"/>
          </a:xfrm>
          <a:custGeom>
            <a:avLst/>
            <a:gdLst>
              <a:gd name="T0" fmla="*/ 2147483647 w 243"/>
              <a:gd name="T1" fmla="*/ 2147483647 h 191"/>
              <a:gd name="T2" fmla="*/ 2147483647 w 243"/>
              <a:gd name="T3" fmla="*/ 2147483647 h 191"/>
              <a:gd name="T4" fmla="*/ 2147483647 w 243"/>
              <a:gd name="T5" fmla="*/ 0 h 191"/>
              <a:gd name="T6" fmla="*/ 2147483647 w 243"/>
              <a:gd name="T7" fmla="*/ 2147483647 h 191"/>
              <a:gd name="T8" fmla="*/ 2147483647 w 243"/>
              <a:gd name="T9" fmla="*/ 2147483647 h 191"/>
              <a:gd name="T10" fmla="*/ 2147483647 w 243"/>
              <a:gd name="T11" fmla="*/ 2147483647 h 191"/>
              <a:gd name="T12" fmla="*/ 2147483647 w 243"/>
              <a:gd name="T13" fmla="*/ 2147483647 h 191"/>
              <a:gd name="T14" fmla="*/ 2147483647 w 243"/>
              <a:gd name="T15" fmla="*/ 2147483647 h 191"/>
              <a:gd name="T16" fmla="*/ 2147483647 w 243"/>
              <a:gd name="T17" fmla="*/ 2147483647 h 191"/>
              <a:gd name="T18" fmla="*/ 2147483647 w 243"/>
              <a:gd name="T19" fmla="*/ 2147483647 h 191"/>
              <a:gd name="T20" fmla="*/ 2147483647 w 243"/>
              <a:gd name="T21" fmla="*/ 2147483647 h 191"/>
              <a:gd name="T22" fmla="*/ 2147483647 w 243"/>
              <a:gd name="T23" fmla="*/ 2147483647 h 191"/>
              <a:gd name="T24" fmla="*/ 2147483647 w 243"/>
              <a:gd name="T25" fmla="*/ 2147483647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Freeform 44"/>
          <p:cNvSpPr>
            <a:spLocks/>
          </p:cNvSpPr>
          <p:nvPr/>
        </p:nvSpPr>
        <p:spPr bwMode="auto">
          <a:xfrm>
            <a:off x="5354639" y="1962150"/>
            <a:ext cx="307975" cy="254000"/>
          </a:xfrm>
          <a:custGeom>
            <a:avLst/>
            <a:gdLst>
              <a:gd name="T0" fmla="*/ 2147483647 w 194"/>
              <a:gd name="T1" fmla="*/ 0 h 160"/>
              <a:gd name="T2" fmla="*/ 2147483647 w 194"/>
              <a:gd name="T3" fmla="*/ 2147483647 h 160"/>
              <a:gd name="T4" fmla="*/ 2147483647 w 194"/>
              <a:gd name="T5" fmla="*/ 2147483647 h 160"/>
              <a:gd name="T6" fmla="*/ 2147483647 w 194"/>
              <a:gd name="T7" fmla="*/ 2147483647 h 160"/>
              <a:gd name="T8" fmla="*/ 2147483647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5638800" y="1524000"/>
            <a:ext cx="30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TÂY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       BAN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              NHA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91200" y="5029200"/>
            <a:ext cx="6858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Times New Roman" pitchFamily="18" charset="0"/>
              </a:rPr>
              <a:t>13-2-1522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9544050" y="2819400"/>
            <a:ext cx="762000" cy="2286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Times New Roman" pitchFamily="18" charset="0"/>
              </a:rPr>
              <a:t>06-3-1521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019800" y="44196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2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Mũi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Hảo Vọng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8586788" y="423864"/>
            <a:ext cx="2012950" cy="2319337"/>
            <a:chOff x="4449" y="267"/>
            <a:chExt cx="1268" cy="1461"/>
          </a:xfrm>
        </p:grpSpPr>
        <p:pic>
          <p:nvPicPr>
            <p:cNvPr id="45084" name="Picture 47" descr="Magenl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" y="267"/>
              <a:ext cx="1266" cy="1440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85" name="Rectangle 48"/>
            <p:cNvSpPr>
              <a:spLocks noChangeArrowheads="1"/>
            </p:cNvSpPr>
            <p:nvPr/>
          </p:nvSpPr>
          <p:spPr bwMode="auto">
            <a:xfrm>
              <a:off x="4560" y="1552"/>
              <a:ext cx="115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Constantia" pitchFamily="18" charset="0"/>
                </a:rPr>
                <a:t>F. Ma gien lan</a:t>
              </a:r>
            </a:p>
          </p:txBody>
        </p:sp>
      </p:grpSp>
      <p:sp>
        <p:nvSpPr>
          <p:cNvPr id="45082" name="Rectangle 49"/>
          <p:cNvSpPr>
            <a:spLocks noChangeArrowheads="1"/>
          </p:cNvSpPr>
          <p:nvPr/>
        </p:nvSpPr>
        <p:spPr bwMode="auto">
          <a:xfrm>
            <a:off x="10439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Constantia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46128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8" grpId="0" animBg="1"/>
      <p:bldP spid="23569" grpId="0" animBg="1"/>
      <p:bldP spid="23570" grpId="0" animBg="1"/>
      <p:bldP spid="23571" grpId="0"/>
      <p:bldP spid="23575" grpId="0"/>
      <p:bldP spid="23576" grpId="0" animBg="1"/>
      <p:bldP spid="23577" grpId="0" animBg="1"/>
      <p:bldP spid="23594" grpId="0" animBg="1"/>
      <p:bldP spid="23597" grpId="0"/>
      <p:bldP spid="23567" grpId="0" animBg="1"/>
      <p:bldP spid="235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10600" cy="79216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1"/>
            <a:ext cx="2514600" cy="38385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715000" y="1219201"/>
            <a:ext cx="4648200" cy="3100387"/>
          </a:xfrm>
          <a:prstGeom prst="cloudCallout">
            <a:avLst>
              <a:gd name="adj1" fmla="val -66206"/>
              <a:gd name="adj2" fmla="val 5821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260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897381"/>
            <a:ext cx="704088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795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Á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Rập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chiếm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" y="1020762"/>
            <a:ext cx="7924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Caraven2">
            <a:extLst>
              <a:ext uri="{FF2B5EF4-FFF2-40B4-BE49-F238E27FC236}">
                <a16:creationId xmlns:a16="http://schemas.microsoft.com/office/drawing/2014/main" id="{9756DD35-04CD-D441-A32D-4833B325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52" y="959166"/>
            <a:ext cx="3823677" cy="2767014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a ban">
            <a:extLst>
              <a:ext uri="{FF2B5EF4-FFF2-40B4-BE49-F238E27FC236}">
                <a16:creationId xmlns:a16="http://schemas.microsoft.com/office/drawing/2014/main" id="{C42A1413-F47E-334E-8140-9F21C704F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r="8943" b="12851"/>
          <a:stretch>
            <a:fillRect/>
          </a:stretch>
        </p:blipFill>
        <p:spPr bwMode="auto">
          <a:xfrm>
            <a:off x="7955280" y="3889861"/>
            <a:ext cx="4053840" cy="272430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16112E46-6EA5-C34E-9563-0871C334F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48" y="1102052"/>
            <a:ext cx="64115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7E4891-3FFE-1341-A219-8E173409E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156" y="205134"/>
            <a:ext cx="8558550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66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Thiet bi do goc thien v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r="10400" b="15636"/>
          <a:stretch>
            <a:fillRect/>
          </a:stretch>
        </p:blipFill>
        <p:spPr bwMode="auto">
          <a:xfrm>
            <a:off x="6041389" y="3344865"/>
            <a:ext cx="6179182" cy="351313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a b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r="8943" b="12851"/>
          <a:stretch>
            <a:fillRect/>
          </a:stretch>
        </p:blipFill>
        <p:spPr bwMode="auto">
          <a:xfrm>
            <a:off x="-102586" y="3344865"/>
            <a:ext cx="6180806" cy="3505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arav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6180806" cy="33464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ai do DTH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4133"/>
            <a:ext cx="6103822" cy="33528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24600" y="152401"/>
            <a:ext cx="1451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15228" y="2863713"/>
            <a:ext cx="4755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Caraven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914000" y="6210163"/>
            <a:ext cx="1684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La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bàn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886129" y="3352800"/>
            <a:ext cx="18904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26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9286" y="1711620"/>
            <a:ext cx="633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27065" y="979001"/>
            <a:ext cx="64115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436" name="Picture 7" descr="D:\HINH ANH VA VIDEOS\HINH NEN VA KHUNG HINH\HINH DONG\Bar\thin b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400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27094" r="62265" b="13792"/>
          <a:stretch>
            <a:fillRect/>
          </a:stretch>
        </p:blipFill>
        <p:spPr bwMode="auto">
          <a:xfrm>
            <a:off x="6832514" y="994084"/>
            <a:ext cx="5257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5289560" y="3314701"/>
            <a:ext cx="4495800" cy="1600200"/>
          </a:xfrm>
          <a:prstGeom prst="wedgeRectCallout">
            <a:avLst>
              <a:gd name="adj1" fmla="val -116903"/>
              <a:gd name="adj2" fmla="val -95176"/>
            </a:avLst>
          </a:prstGeom>
          <a:solidFill>
            <a:srgbClr val="0000F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hãy nêu những cuộc phát kiến địa lý tiêu biểu?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438401" y="3886201"/>
            <a:ext cx="5943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Alternate Process 7"/>
          <p:cNvSpPr/>
          <p:nvPr/>
        </p:nvSpPr>
        <p:spPr>
          <a:xfrm>
            <a:off x="948520" y="3398519"/>
            <a:ext cx="5943600" cy="15544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1129" y="2747097"/>
            <a:ext cx="10521577" cy="3395493"/>
          </a:xfrm>
          <a:prstGeom prst="cloudCallout">
            <a:avLst>
              <a:gd name="adj1" fmla="val -18057"/>
              <a:gd name="adj2" fmla="val 737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Tx/>
              <a:buChar char="-"/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hạm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22BE76C-5437-5E44-B3C8-F1E81A0B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156" y="205134"/>
            <a:ext cx="8558550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69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1461625" y="1394567"/>
            <a:ext cx="937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cuộc phát kiến tiêu biểu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oup 141">
            <a:extLst>
              <a:ext uri="{FF2B5EF4-FFF2-40B4-BE49-F238E27FC236}">
                <a16:creationId xmlns:a16="http://schemas.microsoft.com/office/drawing/2014/main" id="{CD8CA312-B9B3-8741-886C-BCBA789FE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178023"/>
              </p:ext>
            </p:extLst>
          </p:nvPr>
        </p:nvGraphicFramePr>
        <p:xfrm>
          <a:off x="1184806" y="1990575"/>
          <a:ext cx="9933138" cy="4368084"/>
        </p:xfrm>
        <a:graphic>
          <a:graphicData uri="http://schemas.openxmlformats.org/drawingml/2006/table">
            <a:tbl>
              <a:tblPr/>
              <a:tblGrid>
                <a:gridCol w="135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39">
            <a:extLst>
              <a:ext uri="{FF2B5EF4-FFF2-40B4-BE49-F238E27FC236}">
                <a16:creationId xmlns:a16="http://schemas.microsoft.com/office/drawing/2014/main" id="{5E4A3380-7E71-D24E-85F1-02602625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463" y="3059483"/>
            <a:ext cx="9797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1487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 Box 39">
            <a:extLst>
              <a:ext uri="{FF2B5EF4-FFF2-40B4-BE49-F238E27FC236}">
                <a16:creationId xmlns:a16="http://schemas.microsoft.com/office/drawing/2014/main" id="{70741B82-F386-3847-96BA-F1C19DE5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642" y="3059483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 Box 46">
            <a:extLst>
              <a:ext uri="{FF2B5EF4-FFF2-40B4-BE49-F238E27FC236}">
                <a16:creationId xmlns:a16="http://schemas.microsoft.com/office/drawing/2014/main" id="{863C0881-12E0-E142-8A13-67602D77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081" y="3028705"/>
            <a:ext cx="1515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Điaxơ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3">
            <a:extLst>
              <a:ext uri="{FF2B5EF4-FFF2-40B4-BE49-F238E27FC236}">
                <a16:creationId xmlns:a16="http://schemas.microsoft.com/office/drawing/2014/main" id="{A6BD55EA-233C-284D-92FE-F03DB31BE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732" y="3059483"/>
            <a:ext cx="3740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C.Phi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E6EDE682-A2B7-4745-80EB-0B3A4D6B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463" y="3913007"/>
            <a:ext cx="1091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1492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A2AEDE5B-45E4-8043-A353-F64E38982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086" y="3913007"/>
            <a:ext cx="2330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 Box 45">
            <a:extLst>
              <a:ext uri="{FF2B5EF4-FFF2-40B4-BE49-F238E27FC236}">
                <a16:creationId xmlns:a16="http://schemas.microsoft.com/office/drawing/2014/main" id="{7DDB3362-0D90-B24D-98C4-AAE179F3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633" y="3913007"/>
            <a:ext cx="1918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Côlômbô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8">
            <a:extLst>
              <a:ext uri="{FF2B5EF4-FFF2-40B4-BE49-F238E27FC236}">
                <a16:creationId xmlns:a16="http://schemas.microsoft.com/office/drawing/2014/main" id="{F673E948-C06B-194B-9978-7D1AFC2D0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27" y="3915020"/>
            <a:ext cx="3740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EDFC69AB-9405-F84F-93CF-39677779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463" y="4766531"/>
            <a:ext cx="1069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1497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 Box 39">
            <a:extLst>
              <a:ext uri="{FF2B5EF4-FFF2-40B4-BE49-F238E27FC236}">
                <a16:creationId xmlns:a16="http://schemas.microsoft.com/office/drawing/2014/main" id="{7F5304EE-0880-A342-A23E-365DFE149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02" y="4766531"/>
            <a:ext cx="2055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Text Box 47">
            <a:extLst>
              <a:ext uri="{FF2B5EF4-FFF2-40B4-BE49-F238E27FC236}">
                <a16:creationId xmlns:a16="http://schemas.microsoft.com/office/drawing/2014/main" id="{88A964EE-4B0E-BA4E-B5C6-50C5DDE0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976" y="4590055"/>
            <a:ext cx="19615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Vaxcô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Gama </a:t>
            </a: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D61EBC7B-F3FF-3D49-86FC-0F172547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730" y="4805498"/>
            <a:ext cx="3740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Calicút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 Box 41">
            <a:extLst>
              <a:ext uri="{FF2B5EF4-FFF2-40B4-BE49-F238E27FC236}">
                <a16:creationId xmlns:a16="http://schemas.microsoft.com/office/drawing/2014/main" id="{9302C72E-7A04-714B-A9DB-8E3880FA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584" y="5404552"/>
            <a:ext cx="14036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1519 - 1522  </a:t>
            </a:r>
          </a:p>
        </p:txBody>
      </p:sp>
      <p:sp>
        <p:nvSpPr>
          <p:cNvPr id="31" name="Text Box 39">
            <a:extLst>
              <a:ext uri="{FF2B5EF4-FFF2-40B4-BE49-F238E27FC236}">
                <a16:creationId xmlns:a16="http://schemas.microsoft.com/office/drawing/2014/main" id="{D6698F20-A47B-CC4B-B96D-5BDF5B36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707" y="5612856"/>
            <a:ext cx="24169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87EB8DA3-91DC-584D-9F52-E4CE0A6A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192" y="5628244"/>
            <a:ext cx="23297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Ma –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0">
            <a:extLst>
              <a:ext uri="{FF2B5EF4-FFF2-40B4-BE49-F238E27FC236}">
                <a16:creationId xmlns:a16="http://schemas.microsoft.com/office/drawing/2014/main" id="{0C822C8F-A951-324B-9CBF-DDDE139C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27" y="5597467"/>
            <a:ext cx="3877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ECE506EC-780A-EC45-B92E-8E86DB4D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578" y="307871"/>
            <a:ext cx="8558550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DDE2D033-4403-0445-9719-5811BDAA3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806" y="942212"/>
            <a:ext cx="64115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tx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BC4BCB1-70F1-4450-8DC0-65074E40C1CF}"/>
              </a:ext>
            </a:extLst>
          </p:cNvPr>
          <p:cNvGrpSpPr/>
          <p:nvPr/>
        </p:nvGrpSpPr>
        <p:grpSpPr>
          <a:xfrm>
            <a:off x="1015639" y="1149911"/>
            <a:ext cx="10157577" cy="4850057"/>
            <a:chOff x="240761" y="972151"/>
            <a:chExt cx="12358690" cy="54815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3CACF1-29F6-49DB-BC0C-6405C3551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9BBB5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55" r="85"/>
            <a:stretch/>
          </p:blipFill>
          <p:spPr>
            <a:xfrm>
              <a:off x="511761" y="972151"/>
              <a:ext cx="11306458" cy="54815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A77D08-35BB-425E-B452-75CE84FB246A}"/>
                </a:ext>
              </a:extLst>
            </p:cNvPr>
            <p:cNvSpPr txBox="1"/>
            <p:nvPr/>
          </p:nvSpPr>
          <p:spPr>
            <a:xfrm>
              <a:off x="8539346" y="1809396"/>
              <a:ext cx="1370385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</a:t>
              </a:r>
              <a:r>
                <a:rPr lang="en-US" sz="1500" b="1" dirty="0" err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endParaRPr lang="en-US" sz="15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440985-67E4-4DFF-9519-18069B3924EB}"/>
                </a:ext>
              </a:extLst>
            </p:cNvPr>
            <p:cNvSpPr txBox="1"/>
            <p:nvPr/>
          </p:nvSpPr>
          <p:spPr>
            <a:xfrm>
              <a:off x="5823286" y="1876923"/>
              <a:ext cx="1838424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ÂU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B068BF-D2EE-4918-B9B9-8934FBDD90F6}"/>
                </a:ext>
              </a:extLst>
            </p:cNvPr>
            <p:cNvSpPr txBox="1"/>
            <p:nvPr/>
          </p:nvSpPr>
          <p:spPr>
            <a:xfrm>
              <a:off x="1549476" y="1500315"/>
              <a:ext cx="1838424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 MĨ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860B0D-6318-440A-BFA8-2BD2556C22B0}"/>
                </a:ext>
              </a:extLst>
            </p:cNvPr>
            <p:cNvSpPr txBox="1"/>
            <p:nvPr/>
          </p:nvSpPr>
          <p:spPr>
            <a:xfrm>
              <a:off x="2515939" y="4182647"/>
              <a:ext cx="1838424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MĨ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1E6131-E671-4CD4-BECE-545FF5926347}"/>
                </a:ext>
              </a:extLst>
            </p:cNvPr>
            <p:cNvSpPr txBox="1"/>
            <p:nvPr/>
          </p:nvSpPr>
          <p:spPr>
            <a:xfrm>
              <a:off x="5088375" y="2912169"/>
              <a:ext cx="1838424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PHI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298D80-F14B-40B2-BFFA-EE40732AEFE1}"/>
                </a:ext>
              </a:extLst>
            </p:cNvPr>
            <p:cNvSpPr txBox="1"/>
            <p:nvPr/>
          </p:nvSpPr>
          <p:spPr>
            <a:xfrm>
              <a:off x="9601203" y="4866229"/>
              <a:ext cx="1838424" cy="62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</a:t>
              </a:r>
            </a:p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DƯƠNG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E63D47-BEEA-44D0-8EED-A5BC87296834}"/>
                </a:ext>
              </a:extLst>
            </p:cNvPr>
            <p:cNvSpPr txBox="1"/>
            <p:nvPr/>
          </p:nvSpPr>
          <p:spPr>
            <a:xfrm>
              <a:off x="3741005" y="1717032"/>
              <a:ext cx="1838424" cy="88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TÂY 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0E2CA1-CB29-4EA9-ABE5-3508E18F9B03}"/>
                </a:ext>
              </a:extLst>
            </p:cNvPr>
            <p:cNvSpPr txBox="1"/>
            <p:nvPr/>
          </p:nvSpPr>
          <p:spPr>
            <a:xfrm>
              <a:off x="240761" y="3343272"/>
              <a:ext cx="1838424" cy="88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1DCBA1-671C-4DD5-9478-FB6DEEED94E3}"/>
                </a:ext>
              </a:extLst>
            </p:cNvPr>
            <p:cNvSpPr txBox="1"/>
            <p:nvPr/>
          </p:nvSpPr>
          <p:spPr>
            <a:xfrm>
              <a:off x="10761027" y="4020416"/>
              <a:ext cx="1838424" cy="88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C84A47-0382-4251-BD11-6E13DF793960}"/>
                </a:ext>
              </a:extLst>
            </p:cNvPr>
            <p:cNvSpPr txBox="1"/>
            <p:nvPr/>
          </p:nvSpPr>
          <p:spPr>
            <a:xfrm>
              <a:off x="7661710" y="3958288"/>
              <a:ext cx="1838424" cy="62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ĐỘ DƯƠNG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22A635D-3EBA-43EF-A30A-DEE8052C3E63}"/>
              </a:ext>
            </a:extLst>
          </p:cNvPr>
          <p:cNvGrpSpPr/>
          <p:nvPr/>
        </p:nvGrpSpPr>
        <p:grpSpPr>
          <a:xfrm>
            <a:off x="4422820" y="2354371"/>
            <a:ext cx="3077700" cy="2824191"/>
            <a:chOff x="4783666" y="2463800"/>
            <a:chExt cx="3744628" cy="319193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8FF33A4-C92E-4B46-8912-D5DDDA090EAB}"/>
                </a:ext>
              </a:extLst>
            </p:cNvPr>
            <p:cNvSpPr/>
            <p:nvPr/>
          </p:nvSpPr>
          <p:spPr>
            <a:xfrm>
              <a:off x="4783666" y="2463800"/>
              <a:ext cx="3693691" cy="3191933"/>
            </a:xfrm>
            <a:custGeom>
              <a:avLst/>
              <a:gdLst>
                <a:gd name="connsiteX0" fmla="*/ 711200 w 3454400"/>
                <a:gd name="connsiteY0" fmla="*/ 0 h 3191933"/>
                <a:gd name="connsiteX1" fmla="*/ 516466 w 3454400"/>
                <a:gd name="connsiteY1" fmla="*/ 16933 h 3191933"/>
                <a:gd name="connsiteX2" fmla="*/ 499533 w 3454400"/>
                <a:gd name="connsiteY2" fmla="*/ 33867 h 3191933"/>
                <a:gd name="connsiteX3" fmla="*/ 465666 w 3454400"/>
                <a:gd name="connsiteY3" fmla="*/ 42333 h 3191933"/>
                <a:gd name="connsiteX4" fmla="*/ 431800 w 3454400"/>
                <a:gd name="connsiteY4" fmla="*/ 67733 h 3191933"/>
                <a:gd name="connsiteX5" fmla="*/ 406400 w 3454400"/>
                <a:gd name="connsiteY5" fmla="*/ 84667 h 3191933"/>
                <a:gd name="connsiteX6" fmla="*/ 389466 w 3454400"/>
                <a:gd name="connsiteY6" fmla="*/ 152400 h 3191933"/>
                <a:gd name="connsiteX7" fmla="*/ 372533 w 3454400"/>
                <a:gd name="connsiteY7" fmla="*/ 177800 h 3191933"/>
                <a:gd name="connsiteX8" fmla="*/ 364066 w 3454400"/>
                <a:gd name="connsiteY8" fmla="*/ 270933 h 3191933"/>
                <a:gd name="connsiteX9" fmla="*/ 355600 w 3454400"/>
                <a:gd name="connsiteY9" fmla="*/ 347133 h 3191933"/>
                <a:gd name="connsiteX10" fmla="*/ 338666 w 3454400"/>
                <a:gd name="connsiteY10" fmla="*/ 609600 h 3191933"/>
                <a:gd name="connsiteX11" fmla="*/ 330200 w 3454400"/>
                <a:gd name="connsiteY11" fmla="*/ 1126067 h 3191933"/>
                <a:gd name="connsiteX12" fmla="*/ 313266 w 3454400"/>
                <a:gd name="connsiteY12" fmla="*/ 1320800 h 3191933"/>
                <a:gd name="connsiteX13" fmla="*/ 321733 w 3454400"/>
                <a:gd name="connsiteY13" fmla="*/ 1566333 h 3191933"/>
                <a:gd name="connsiteX14" fmla="*/ 338666 w 3454400"/>
                <a:gd name="connsiteY14" fmla="*/ 1583267 h 3191933"/>
                <a:gd name="connsiteX15" fmla="*/ 321733 w 3454400"/>
                <a:gd name="connsiteY15" fmla="*/ 1642533 h 3191933"/>
                <a:gd name="connsiteX16" fmla="*/ 296333 w 3454400"/>
                <a:gd name="connsiteY16" fmla="*/ 1651000 h 3191933"/>
                <a:gd name="connsiteX17" fmla="*/ 211666 w 3454400"/>
                <a:gd name="connsiteY17" fmla="*/ 1659467 h 3191933"/>
                <a:gd name="connsiteX18" fmla="*/ 160866 w 3454400"/>
                <a:gd name="connsiteY18" fmla="*/ 1676400 h 3191933"/>
                <a:gd name="connsiteX19" fmla="*/ 143933 w 3454400"/>
                <a:gd name="connsiteY19" fmla="*/ 1701800 h 3191933"/>
                <a:gd name="connsiteX20" fmla="*/ 101600 w 3454400"/>
                <a:gd name="connsiteY20" fmla="*/ 1735667 h 3191933"/>
                <a:gd name="connsiteX21" fmla="*/ 84666 w 3454400"/>
                <a:gd name="connsiteY21" fmla="*/ 1761067 h 3191933"/>
                <a:gd name="connsiteX22" fmla="*/ 59266 w 3454400"/>
                <a:gd name="connsiteY22" fmla="*/ 1786467 h 3191933"/>
                <a:gd name="connsiteX23" fmla="*/ 42333 w 3454400"/>
                <a:gd name="connsiteY23" fmla="*/ 1820333 h 3191933"/>
                <a:gd name="connsiteX24" fmla="*/ 25400 w 3454400"/>
                <a:gd name="connsiteY24" fmla="*/ 1845733 h 3191933"/>
                <a:gd name="connsiteX25" fmla="*/ 16933 w 3454400"/>
                <a:gd name="connsiteY25" fmla="*/ 1879600 h 3191933"/>
                <a:gd name="connsiteX26" fmla="*/ 0 w 3454400"/>
                <a:gd name="connsiteY26" fmla="*/ 1930400 h 3191933"/>
                <a:gd name="connsiteX27" fmla="*/ 8466 w 3454400"/>
                <a:gd name="connsiteY27" fmla="*/ 2159000 h 3191933"/>
                <a:gd name="connsiteX28" fmla="*/ 50800 w 3454400"/>
                <a:gd name="connsiteY28" fmla="*/ 2235200 h 3191933"/>
                <a:gd name="connsiteX29" fmla="*/ 67733 w 3454400"/>
                <a:gd name="connsiteY29" fmla="*/ 2260600 h 3191933"/>
                <a:gd name="connsiteX30" fmla="*/ 118533 w 3454400"/>
                <a:gd name="connsiteY30" fmla="*/ 2311400 h 3191933"/>
                <a:gd name="connsiteX31" fmla="*/ 169333 w 3454400"/>
                <a:gd name="connsiteY31" fmla="*/ 2362200 h 3191933"/>
                <a:gd name="connsiteX32" fmla="*/ 177800 w 3454400"/>
                <a:gd name="connsiteY32" fmla="*/ 2387600 h 3191933"/>
                <a:gd name="connsiteX33" fmla="*/ 228600 w 3454400"/>
                <a:gd name="connsiteY33" fmla="*/ 2438400 h 3191933"/>
                <a:gd name="connsiteX34" fmla="*/ 262466 w 3454400"/>
                <a:gd name="connsiteY34" fmla="*/ 2446867 h 3191933"/>
                <a:gd name="connsiteX35" fmla="*/ 304800 w 3454400"/>
                <a:gd name="connsiteY35" fmla="*/ 2480733 h 3191933"/>
                <a:gd name="connsiteX36" fmla="*/ 321733 w 3454400"/>
                <a:gd name="connsiteY36" fmla="*/ 2497667 h 3191933"/>
                <a:gd name="connsiteX37" fmla="*/ 347133 w 3454400"/>
                <a:gd name="connsiteY37" fmla="*/ 2514600 h 3191933"/>
                <a:gd name="connsiteX38" fmla="*/ 372533 w 3454400"/>
                <a:gd name="connsiteY38" fmla="*/ 2523067 h 3191933"/>
                <a:gd name="connsiteX39" fmla="*/ 397933 w 3454400"/>
                <a:gd name="connsiteY39" fmla="*/ 2540000 h 3191933"/>
                <a:gd name="connsiteX40" fmla="*/ 457200 w 3454400"/>
                <a:gd name="connsiteY40" fmla="*/ 2556933 h 3191933"/>
                <a:gd name="connsiteX41" fmla="*/ 508000 w 3454400"/>
                <a:gd name="connsiteY41" fmla="*/ 2582333 h 3191933"/>
                <a:gd name="connsiteX42" fmla="*/ 558800 w 3454400"/>
                <a:gd name="connsiteY42" fmla="*/ 2616200 h 3191933"/>
                <a:gd name="connsiteX43" fmla="*/ 618066 w 3454400"/>
                <a:gd name="connsiteY43" fmla="*/ 2633133 h 3191933"/>
                <a:gd name="connsiteX44" fmla="*/ 668866 w 3454400"/>
                <a:gd name="connsiteY44" fmla="*/ 2650067 h 3191933"/>
                <a:gd name="connsiteX45" fmla="*/ 787400 w 3454400"/>
                <a:gd name="connsiteY45" fmla="*/ 2658533 h 3191933"/>
                <a:gd name="connsiteX46" fmla="*/ 846666 w 3454400"/>
                <a:gd name="connsiteY46" fmla="*/ 2667000 h 3191933"/>
                <a:gd name="connsiteX47" fmla="*/ 1041400 w 3454400"/>
                <a:gd name="connsiteY47" fmla="*/ 2683933 h 3191933"/>
                <a:gd name="connsiteX48" fmla="*/ 1092200 w 3454400"/>
                <a:gd name="connsiteY48" fmla="*/ 2692400 h 3191933"/>
                <a:gd name="connsiteX49" fmla="*/ 1159933 w 3454400"/>
                <a:gd name="connsiteY49" fmla="*/ 2700867 h 3191933"/>
                <a:gd name="connsiteX50" fmla="*/ 1210733 w 3454400"/>
                <a:gd name="connsiteY50" fmla="*/ 2717800 h 3191933"/>
                <a:gd name="connsiteX51" fmla="*/ 1236133 w 3454400"/>
                <a:gd name="connsiteY51" fmla="*/ 2734733 h 3191933"/>
                <a:gd name="connsiteX52" fmla="*/ 1261533 w 3454400"/>
                <a:gd name="connsiteY52" fmla="*/ 2777067 h 3191933"/>
                <a:gd name="connsiteX53" fmla="*/ 1303866 w 3454400"/>
                <a:gd name="connsiteY53" fmla="*/ 2827867 h 3191933"/>
                <a:gd name="connsiteX54" fmla="*/ 1329266 w 3454400"/>
                <a:gd name="connsiteY54" fmla="*/ 2836333 h 3191933"/>
                <a:gd name="connsiteX55" fmla="*/ 1371600 w 3454400"/>
                <a:gd name="connsiteY55" fmla="*/ 2878667 h 3191933"/>
                <a:gd name="connsiteX56" fmla="*/ 1422400 w 3454400"/>
                <a:gd name="connsiteY56" fmla="*/ 2921000 h 3191933"/>
                <a:gd name="connsiteX57" fmla="*/ 1430866 w 3454400"/>
                <a:gd name="connsiteY57" fmla="*/ 2946400 h 3191933"/>
                <a:gd name="connsiteX58" fmla="*/ 1456266 w 3454400"/>
                <a:gd name="connsiteY58" fmla="*/ 2963333 h 3191933"/>
                <a:gd name="connsiteX59" fmla="*/ 1498600 w 3454400"/>
                <a:gd name="connsiteY59" fmla="*/ 3005667 h 3191933"/>
                <a:gd name="connsiteX60" fmla="*/ 1498600 w 3454400"/>
                <a:gd name="connsiteY60" fmla="*/ 3005667 h 3191933"/>
                <a:gd name="connsiteX61" fmla="*/ 1532466 w 3454400"/>
                <a:gd name="connsiteY61" fmla="*/ 3056467 h 3191933"/>
                <a:gd name="connsiteX62" fmla="*/ 1540933 w 3454400"/>
                <a:gd name="connsiteY62" fmla="*/ 3081867 h 3191933"/>
                <a:gd name="connsiteX63" fmla="*/ 1566333 w 3454400"/>
                <a:gd name="connsiteY63" fmla="*/ 3090333 h 3191933"/>
                <a:gd name="connsiteX64" fmla="*/ 1583266 w 3454400"/>
                <a:gd name="connsiteY64" fmla="*/ 3115733 h 3191933"/>
                <a:gd name="connsiteX65" fmla="*/ 1634066 w 3454400"/>
                <a:gd name="connsiteY65" fmla="*/ 3141133 h 3191933"/>
                <a:gd name="connsiteX66" fmla="*/ 1651000 w 3454400"/>
                <a:gd name="connsiteY66" fmla="*/ 3158067 h 3191933"/>
                <a:gd name="connsiteX67" fmla="*/ 1786466 w 3454400"/>
                <a:gd name="connsiteY67" fmla="*/ 3191933 h 3191933"/>
                <a:gd name="connsiteX68" fmla="*/ 1921933 w 3454400"/>
                <a:gd name="connsiteY68" fmla="*/ 3183467 h 3191933"/>
                <a:gd name="connsiteX69" fmla="*/ 1938866 w 3454400"/>
                <a:gd name="connsiteY69" fmla="*/ 3166533 h 3191933"/>
                <a:gd name="connsiteX70" fmla="*/ 1998133 w 3454400"/>
                <a:gd name="connsiteY70" fmla="*/ 3141133 h 3191933"/>
                <a:gd name="connsiteX71" fmla="*/ 2048933 w 3454400"/>
                <a:gd name="connsiteY71" fmla="*/ 3115733 h 3191933"/>
                <a:gd name="connsiteX72" fmla="*/ 2082800 w 3454400"/>
                <a:gd name="connsiteY72" fmla="*/ 3090333 h 3191933"/>
                <a:gd name="connsiteX73" fmla="*/ 2108200 w 3454400"/>
                <a:gd name="connsiteY73" fmla="*/ 3073400 h 3191933"/>
                <a:gd name="connsiteX74" fmla="*/ 2150533 w 3454400"/>
                <a:gd name="connsiteY74" fmla="*/ 3022600 h 3191933"/>
                <a:gd name="connsiteX75" fmla="*/ 2159000 w 3454400"/>
                <a:gd name="connsiteY75" fmla="*/ 2988733 h 3191933"/>
                <a:gd name="connsiteX76" fmla="*/ 2167466 w 3454400"/>
                <a:gd name="connsiteY76" fmla="*/ 2904067 h 3191933"/>
                <a:gd name="connsiteX77" fmla="*/ 2192866 w 3454400"/>
                <a:gd name="connsiteY77" fmla="*/ 2887133 h 3191933"/>
                <a:gd name="connsiteX78" fmla="*/ 2235200 w 3454400"/>
                <a:gd name="connsiteY78" fmla="*/ 2853267 h 3191933"/>
                <a:gd name="connsiteX79" fmla="*/ 2252133 w 3454400"/>
                <a:gd name="connsiteY79" fmla="*/ 2819400 h 3191933"/>
                <a:gd name="connsiteX80" fmla="*/ 2269066 w 3454400"/>
                <a:gd name="connsiteY80" fmla="*/ 2794000 h 3191933"/>
                <a:gd name="connsiteX81" fmla="*/ 2277533 w 3454400"/>
                <a:gd name="connsiteY81" fmla="*/ 2760133 h 3191933"/>
                <a:gd name="connsiteX82" fmla="*/ 2302933 w 3454400"/>
                <a:gd name="connsiteY82" fmla="*/ 2683933 h 3191933"/>
                <a:gd name="connsiteX83" fmla="*/ 2387600 w 3454400"/>
                <a:gd name="connsiteY83" fmla="*/ 2633133 h 3191933"/>
                <a:gd name="connsiteX84" fmla="*/ 2413000 w 3454400"/>
                <a:gd name="connsiteY84" fmla="*/ 2616200 h 3191933"/>
                <a:gd name="connsiteX85" fmla="*/ 2446866 w 3454400"/>
                <a:gd name="connsiteY85" fmla="*/ 2565400 h 3191933"/>
                <a:gd name="connsiteX86" fmla="*/ 2455333 w 3454400"/>
                <a:gd name="connsiteY86" fmla="*/ 2523067 h 3191933"/>
                <a:gd name="connsiteX87" fmla="*/ 2480733 w 3454400"/>
                <a:gd name="connsiteY87" fmla="*/ 2446867 h 3191933"/>
                <a:gd name="connsiteX88" fmla="*/ 2489200 w 3454400"/>
                <a:gd name="connsiteY88" fmla="*/ 2413000 h 3191933"/>
                <a:gd name="connsiteX89" fmla="*/ 2506133 w 3454400"/>
                <a:gd name="connsiteY89" fmla="*/ 2362200 h 3191933"/>
                <a:gd name="connsiteX90" fmla="*/ 2497666 w 3454400"/>
                <a:gd name="connsiteY90" fmla="*/ 2294467 h 3191933"/>
                <a:gd name="connsiteX91" fmla="*/ 2480733 w 3454400"/>
                <a:gd name="connsiteY91" fmla="*/ 2277533 h 3191933"/>
                <a:gd name="connsiteX92" fmla="*/ 2463800 w 3454400"/>
                <a:gd name="connsiteY92" fmla="*/ 2252133 h 3191933"/>
                <a:gd name="connsiteX93" fmla="*/ 2455333 w 3454400"/>
                <a:gd name="connsiteY93" fmla="*/ 2226733 h 3191933"/>
                <a:gd name="connsiteX94" fmla="*/ 2438400 w 3454400"/>
                <a:gd name="connsiteY94" fmla="*/ 2142067 h 3191933"/>
                <a:gd name="connsiteX95" fmla="*/ 2446866 w 3454400"/>
                <a:gd name="connsiteY95" fmla="*/ 2015067 h 3191933"/>
                <a:gd name="connsiteX96" fmla="*/ 2463800 w 3454400"/>
                <a:gd name="connsiteY96" fmla="*/ 1998133 h 3191933"/>
                <a:gd name="connsiteX97" fmla="*/ 2480733 w 3454400"/>
                <a:gd name="connsiteY97" fmla="*/ 1972733 h 3191933"/>
                <a:gd name="connsiteX98" fmla="*/ 2506133 w 3454400"/>
                <a:gd name="connsiteY98" fmla="*/ 1947333 h 3191933"/>
                <a:gd name="connsiteX99" fmla="*/ 2523066 w 3454400"/>
                <a:gd name="connsiteY99" fmla="*/ 1921933 h 3191933"/>
                <a:gd name="connsiteX100" fmla="*/ 2565400 w 3454400"/>
                <a:gd name="connsiteY100" fmla="*/ 1845733 h 3191933"/>
                <a:gd name="connsiteX101" fmla="*/ 2599266 w 3454400"/>
                <a:gd name="connsiteY101" fmla="*/ 1837267 h 3191933"/>
                <a:gd name="connsiteX102" fmla="*/ 2616200 w 3454400"/>
                <a:gd name="connsiteY102" fmla="*/ 1820333 h 3191933"/>
                <a:gd name="connsiteX103" fmla="*/ 2819400 w 3454400"/>
                <a:gd name="connsiteY103" fmla="*/ 1794933 h 3191933"/>
                <a:gd name="connsiteX104" fmla="*/ 2895600 w 3454400"/>
                <a:gd name="connsiteY104" fmla="*/ 1735667 h 3191933"/>
                <a:gd name="connsiteX105" fmla="*/ 2921000 w 3454400"/>
                <a:gd name="connsiteY105" fmla="*/ 1710267 h 3191933"/>
                <a:gd name="connsiteX106" fmla="*/ 2963333 w 3454400"/>
                <a:gd name="connsiteY106" fmla="*/ 1701800 h 3191933"/>
                <a:gd name="connsiteX107" fmla="*/ 2988733 w 3454400"/>
                <a:gd name="connsiteY107" fmla="*/ 1693333 h 3191933"/>
                <a:gd name="connsiteX108" fmla="*/ 3039533 w 3454400"/>
                <a:gd name="connsiteY108" fmla="*/ 1684867 h 3191933"/>
                <a:gd name="connsiteX109" fmla="*/ 3107266 w 3454400"/>
                <a:gd name="connsiteY109" fmla="*/ 1667933 h 3191933"/>
                <a:gd name="connsiteX110" fmla="*/ 3141133 w 3454400"/>
                <a:gd name="connsiteY110" fmla="*/ 1659467 h 3191933"/>
                <a:gd name="connsiteX111" fmla="*/ 3166533 w 3454400"/>
                <a:gd name="connsiteY111" fmla="*/ 1651000 h 3191933"/>
                <a:gd name="connsiteX112" fmla="*/ 3251200 w 3454400"/>
                <a:gd name="connsiteY112" fmla="*/ 1625600 h 3191933"/>
                <a:gd name="connsiteX113" fmla="*/ 3285066 w 3454400"/>
                <a:gd name="connsiteY113" fmla="*/ 1608667 h 3191933"/>
                <a:gd name="connsiteX114" fmla="*/ 3302000 w 3454400"/>
                <a:gd name="connsiteY114" fmla="*/ 1591733 h 3191933"/>
                <a:gd name="connsiteX115" fmla="*/ 3378200 w 3454400"/>
                <a:gd name="connsiteY115" fmla="*/ 1574800 h 3191933"/>
                <a:gd name="connsiteX116" fmla="*/ 3403600 w 3454400"/>
                <a:gd name="connsiteY116" fmla="*/ 1557867 h 3191933"/>
                <a:gd name="connsiteX117" fmla="*/ 3437466 w 3454400"/>
                <a:gd name="connsiteY117" fmla="*/ 1515533 h 3191933"/>
                <a:gd name="connsiteX118" fmla="*/ 3454400 w 3454400"/>
                <a:gd name="connsiteY118" fmla="*/ 1473200 h 3191933"/>
                <a:gd name="connsiteX0" fmla="*/ 711200 w 3437466"/>
                <a:gd name="connsiteY0" fmla="*/ 0 h 3191933"/>
                <a:gd name="connsiteX1" fmla="*/ 516466 w 3437466"/>
                <a:gd name="connsiteY1" fmla="*/ 16933 h 3191933"/>
                <a:gd name="connsiteX2" fmla="*/ 499533 w 3437466"/>
                <a:gd name="connsiteY2" fmla="*/ 33867 h 3191933"/>
                <a:gd name="connsiteX3" fmla="*/ 465666 w 3437466"/>
                <a:gd name="connsiteY3" fmla="*/ 42333 h 3191933"/>
                <a:gd name="connsiteX4" fmla="*/ 431800 w 3437466"/>
                <a:gd name="connsiteY4" fmla="*/ 67733 h 3191933"/>
                <a:gd name="connsiteX5" fmla="*/ 406400 w 3437466"/>
                <a:gd name="connsiteY5" fmla="*/ 84667 h 3191933"/>
                <a:gd name="connsiteX6" fmla="*/ 389466 w 3437466"/>
                <a:gd name="connsiteY6" fmla="*/ 152400 h 3191933"/>
                <a:gd name="connsiteX7" fmla="*/ 372533 w 3437466"/>
                <a:gd name="connsiteY7" fmla="*/ 177800 h 3191933"/>
                <a:gd name="connsiteX8" fmla="*/ 364066 w 3437466"/>
                <a:gd name="connsiteY8" fmla="*/ 270933 h 3191933"/>
                <a:gd name="connsiteX9" fmla="*/ 355600 w 3437466"/>
                <a:gd name="connsiteY9" fmla="*/ 347133 h 3191933"/>
                <a:gd name="connsiteX10" fmla="*/ 338666 w 3437466"/>
                <a:gd name="connsiteY10" fmla="*/ 609600 h 3191933"/>
                <a:gd name="connsiteX11" fmla="*/ 330200 w 3437466"/>
                <a:gd name="connsiteY11" fmla="*/ 1126067 h 3191933"/>
                <a:gd name="connsiteX12" fmla="*/ 313266 w 3437466"/>
                <a:gd name="connsiteY12" fmla="*/ 1320800 h 3191933"/>
                <a:gd name="connsiteX13" fmla="*/ 321733 w 3437466"/>
                <a:gd name="connsiteY13" fmla="*/ 1566333 h 3191933"/>
                <a:gd name="connsiteX14" fmla="*/ 338666 w 3437466"/>
                <a:gd name="connsiteY14" fmla="*/ 1583267 h 3191933"/>
                <a:gd name="connsiteX15" fmla="*/ 321733 w 3437466"/>
                <a:gd name="connsiteY15" fmla="*/ 1642533 h 3191933"/>
                <a:gd name="connsiteX16" fmla="*/ 296333 w 3437466"/>
                <a:gd name="connsiteY16" fmla="*/ 1651000 h 3191933"/>
                <a:gd name="connsiteX17" fmla="*/ 211666 w 3437466"/>
                <a:gd name="connsiteY17" fmla="*/ 1659467 h 3191933"/>
                <a:gd name="connsiteX18" fmla="*/ 160866 w 3437466"/>
                <a:gd name="connsiteY18" fmla="*/ 1676400 h 3191933"/>
                <a:gd name="connsiteX19" fmla="*/ 143933 w 3437466"/>
                <a:gd name="connsiteY19" fmla="*/ 1701800 h 3191933"/>
                <a:gd name="connsiteX20" fmla="*/ 101600 w 3437466"/>
                <a:gd name="connsiteY20" fmla="*/ 1735667 h 3191933"/>
                <a:gd name="connsiteX21" fmla="*/ 84666 w 3437466"/>
                <a:gd name="connsiteY21" fmla="*/ 1761067 h 3191933"/>
                <a:gd name="connsiteX22" fmla="*/ 59266 w 3437466"/>
                <a:gd name="connsiteY22" fmla="*/ 1786467 h 3191933"/>
                <a:gd name="connsiteX23" fmla="*/ 42333 w 3437466"/>
                <a:gd name="connsiteY23" fmla="*/ 1820333 h 3191933"/>
                <a:gd name="connsiteX24" fmla="*/ 25400 w 3437466"/>
                <a:gd name="connsiteY24" fmla="*/ 1845733 h 3191933"/>
                <a:gd name="connsiteX25" fmla="*/ 16933 w 3437466"/>
                <a:gd name="connsiteY25" fmla="*/ 1879600 h 3191933"/>
                <a:gd name="connsiteX26" fmla="*/ 0 w 3437466"/>
                <a:gd name="connsiteY26" fmla="*/ 1930400 h 3191933"/>
                <a:gd name="connsiteX27" fmla="*/ 8466 w 3437466"/>
                <a:gd name="connsiteY27" fmla="*/ 2159000 h 3191933"/>
                <a:gd name="connsiteX28" fmla="*/ 50800 w 3437466"/>
                <a:gd name="connsiteY28" fmla="*/ 2235200 h 3191933"/>
                <a:gd name="connsiteX29" fmla="*/ 67733 w 3437466"/>
                <a:gd name="connsiteY29" fmla="*/ 2260600 h 3191933"/>
                <a:gd name="connsiteX30" fmla="*/ 118533 w 3437466"/>
                <a:gd name="connsiteY30" fmla="*/ 2311400 h 3191933"/>
                <a:gd name="connsiteX31" fmla="*/ 169333 w 3437466"/>
                <a:gd name="connsiteY31" fmla="*/ 2362200 h 3191933"/>
                <a:gd name="connsiteX32" fmla="*/ 177800 w 3437466"/>
                <a:gd name="connsiteY32" fmla="*/ 2387600 h 3191933"/>
                <a:gd name="connsiteX33" fmla="*/ 228600 w 3437466"/>
                <a:gd name="connsiteY33" fmla="*/ 2438400 h 3191933"/>
                <a:gd name="connsiteX34" fmla="*/ 262466 w 3437466"/>
                <a:gd name="connsiteY34" fmla="*/ 2446867 h 3191933"/>
                <a:gd name="connsiteX35" fmla="*/ 304800 w 3437466"/>
                <a:gd name="connsiteY35" fmla="*/ 2480733 h 3191933"/>
                <a:gd name="connsiteX36" fmla="*/ 321733 w 3437466"/>
                <a:gd name="connsiteY36" fmla="*/ 2497667 h 3191933"/>
                <a:gd name="connsiteX37" fmla="*/ 347133 w 3437466"/>
                <a:gd name="connsiteY37" fmla="*/ 2514600 h 3191933"/>
                <a:gd name="connsiteX38" fmla="*/ 372533 w 3437466"/>
                <a:gd name="connsiteY38" fmla="*/ 2523067 h 3191933"/>
                <a:gd name="connsiteX39" fmla="*/ 397933 w 3437466"/>
                <a:gd name="connsiteY39" fmla="*/ 2540000 h 3191933"/>
                <a:gd name="connsiteX40" fmla="*/ 457200 w 3437466"/>
                <a:gd name="connsiteY40" fmla="*/ 2556933 h 3191933"/>
                <a:gd name="connsiteX41" fmla="*/ 508000 w 3437466"/>
                <a:gd name="connsiteY41" fmla="*/ 2582333 h 3191933"/>
                <a:gd name="connsiteX42" fmla="*/ 558800 w 3437466"/>
                <a:gd name="connsiteY42" fmla="*/ 2616200 h 3191933"/>
                <a:gd name="connsiteX43" fmla="*/ 618066 w 3437466"/>
                <a:gd name="connsiteY43" fmla="*/ 2633133 h 3191933"/>
                <a:gd name="connsiteX44" fmla="*/ 668866 w 3437466"/>
                <a:gd name="connsiteY44" fmla="*/ 2650067 h 3191933"/>
                <a:gd name="connsiteX45" fmla="*/ 787400 w 3437466"/>
                <a:gd name="connsiteY45" fmla="*/ 2658533 h 3191933"/>
                <a:gd name="connsiteX46" fmla="*/ 846666 w 3437466"/>
                <a:gd name="connsiteY46" fmla="*/ 2667000 h 3191933"/>
                <a:gd name="connsiteX47" fmla="*/ 1041400 w 3437466"/>
                <a:gd name="connsiteY47" fmla="*/ 2683933 h 3191933"/>
                <a:gd name="connsiteX48" fmla="*/ 1092200 w 3437466"/>
                <a:gd name="connsiteY48" fmla="*/ 2692400 h 3191933"/>
                <a:gd name="connsiteX49" fmla="*/ 1159933 w 3437466"/>
                <a:gd name="connsiteY49" fmla="*/ 2700867 h 3191933"/>
                <a:gd name="connsiteX50" fmla="*/ 1210733 w 3437466"/>
                <a:gd name="connsiteY50" fmla="*/ 2717800 h 3191933"/>
                <a:gd name="connsiteX51" fmla="*/ 1236133 w 3437466"/>
                <a:gd name="connsiteY51" fmla="*/ 2734733 h 3191933"/>
                <a:gd name="connsiteX52" fmla="*/ 1261533 w 3437466"/>
                <a:gd name="connsiteY52" fmla="*/ 2777067 h 3191933"/>
                <a:gd name="connsiteX53" fmla="*/ 1303866 w 3437466"/>
                <a:gd name="connsiteY53" fmla="*/ 2827867 h 3191933"/>
                <a:gd name="connsiteX54" fmla="*/ 1329266 w 3437466"/>
                <a:gd name="connsiteY54" fmla="*/ 2836333 h 3191933"/>
                <a:gd name="connsiteX55" fmla="*/ 1371600 w 3437466"/>
                <a:gd name="connsiteY55" fmla="*/ 2878667 h 3191933"/>
                <a:gd name="connsiteX56" fmla="*/ 1422400 w 3437466"/>
                <a:gd name="connsiteY56" fmla="*/ 2921000 h 3191933"/>
                <a:gd name="connsiteX57" fmla="*/ 1430866 w 3437466"/>
                <a:gd name="connsiteY57" fmla="*/ 2946400 h 3191933"/>
                <a:gd name="connsiteX58" fmla="*/ 1456266 w 3437466"/>
                <a:gd name="connsiteY58" fmla="*/ 2963333 h 3191933"/>
                <a:gd name="connsiteX59" fmla="*/ 1498600 w 3437466"/>
                <a:gd name="connsiteY59" fmla="*/ 3005667 h 3191933"/>
                <a:gd name="connsiteX60" fmla="*/ 1498600 w 3437466"/>
                <a:gd name="connsiteY60" fmla="*/ 3005667 h 3191933"/>
                <a:gd name="connsiteX61" fmla="*/ 1532466 w 3437466"/>
                <a:gd name="connsiteY61" fmla="*/ 3056467 h 3191933"/>
                <a:gd name="connsiteX62" fmla="*/ 1540933 w 3437466"/>
                <a:gd name="connsiteY62" fmla="*/ 3081867 h 3191933"/>
                <a:gd name="connsiteX63" fmla="*/ 1566333 w 3437466"/>
                <a:gd name="connsiteY63" fmla="*/ 3090333 h 3191933"/>
                <a:gd name="connsiteX64" fmla="*/ 1583266 w 3437466"/>
                <a:gd name="connsiteY64" fmla="*/ 3115733 h 3191933"/>
                <a:gd name="connsiteX65" fmla="*/ 1634066 w 3437466"/>
                <a:gd name="connsiteY65" fmla="*/ 3141133 h 3191933"/>
                <a:gd name="connsiteX66" fmla="*/ 1651000 w 3437466"/>
                <a:gd name="connsiteY66" fmla="*/ 3158067 h 3191933"/>
                <a:gd name="connsiteX67" fmla="*/ 1786466 w 3437466"/>
                <a:gd name="connsiteY67" fmla="*/ 3191933 h 3191933"/>
                <a:gd name="connsiteX68" fmla="*/ 1921933 w 3437466"/>
                <a:gd name="connsiteY68" fmla="*/ 3183467 h 3191933"/>
                <a:gd name="connsiteX69" fmla="*/ 1938866 w 3437466"/>
                <a:gd name="connsiteY69" fmla="*/ 3166533 h 3191933"/>
                <a:gd name="connsiteX70" fmla="*/ 1998133 w 3437466"/>
                <a:gd name="connsiteY70" fmla="*/ 3141133 h 3191933"/>
                <a:gd name="connsiteX71" fmla="*/ 2048933 w 3437466"/>
                <a:gd name="connsiteY71" fmla="*/ 3115733 h 3191933"/>
                <a:gd name="connsiteX72" fmla="*/ 2082800 w 3437466"/>
                <a:gd name="connsiteY72" fmla="*/ 3090333 h 3191933"/>
                <a:gd name="connsiteX73" fmla="*/ 2108200 w 3437466"/>
                <a:gd name="connsiteY73" fmla="*/ 3073400 h 3191933"/>
                <a:gd name="connsiteX74" fmla="*/ 2150533 w 3437466"/>
                <a:gd name="connsiteY74" fmla="*/ 3022600 h 3191933"/>
                <a:gd name="connsiteX75" fmla="*/ 2159000 w 3437466"/>
                <a:gd name="connsiteY75" fmla="*/ 2988733 h 3191933"/>
                <a:gd name="connsiteX76" fmla="*/ 2167466 w 3437466"/>
                <a:gd name="connsiteY76" fmla="*/ 2904067 h 3191933"/>
                <a:gd name="connsiteX77" fmla="*/ 2192866 w 3437466"/>
                <a:gd name="connsiteY77" fmla="*/ 2887133 h 3191933"/>
                <a:gd name="connsiteX78" fmla="*/ 2235200 w 3437466"/>
                <a:gd name="connsiteY78" fmla="*/ 2853267 h 3191933"/>
                <a:gd name="connsiteX79" fmla="*/ 2252133 w 3437466"/>
                <a:gd name="connsiteY79" fmla="*/ 2819400 h 3191933"/>
                <a:gd name="connsiteX80" fmla="*/ 2269066 w 3437466"/>
                <a:gd name="connsiteY80" fmla="*/ 2794000 h 3191933"/>
                <a:gd name="connsiteX81" fmla="*/ 2277533 w 3437466"/>
                <a:gd name="connsiteY81" fmla="*/ 2760133 h 3191933"/>
                <a:gd name="connsiteX82" fmla="*/ 2302933 w 3437466"/>
                <a:gd name="connsiteY82" fmla="*/ 2683933 h 3191933"/>
                <a:gd name="connsiteX83" fmla="*/ 2387600 w 3437466"/>
                <a:gd name="connsiteY83" fmla="*/ 2633133 h 3191933"/>
                <a:gd name="connsiteX84" fmla="*/ 2413000 w 3437466"/>
                <a:gd name="connsiteY84" fmla="*/ 2616200 h 3191933"/>
                <a:gd name="connsiteX85" fmla="*/ 2446866 w 3437466"/>
                <a:gd name="connsiteY85" fmla="*/ 2565400 h 3191933"/>
                <a:gd name="connsiteX86" fmla="*/ 2455333 w 3437466"/>
                <a:gd name="connsiteY86" fmla="*/ 2523067 h 3191933"/>
                <a:gd name="connsiteX87" fmla="*/ 2480733 w 3437466"/>
                <a:gd name="connsiteY87" fmla="*/ 2446867 h 3191933"/>
                <a:gd name="connsiteX88" fmla="*/ 2489200 w 3437466"/>
                <a:gd name="connsiteY88" fmla="*/ 2413000 h 3191933"/>
                <a:gd name="connsiteX89" fmla="*/ 2506133 w 3437466"/>
                <a:gd name="connsiteY89" fmla="*/ 2362200 h 3191933"/>
                <a:gd name="connsiteX90" fmla="*/ 2497666 w 3437466"/>
                <a:gd name="connsiteY90" fmla="*/ 2294467 h 3191933"/>
                <a:gd name="connsiteX91" fmla="*/ 2480733 w 3437466"/>
                <a:gd name="connsiteY91" fmla="*/ 2277533 h 3191933"/>
                <a:gd name="connsiteX92" fmla="*/ 2463800 w 3437466"/>
                <a:gd name="connsiteY92" fmla="*/ 2252133 h 3191933"/>
                <a:gd name="connsiteX93" fmla="*/ 2455333 w 3437466"/>
                <a:gd name="connsiteY93" fmla="*/ 2226733 h 3191933"/>
                <a:gd name="connsiteX94" fmla="*/ 2438400 w 3437466"/>
                <a:gd name="connsiteY94" fmla="*/ 2142067 h 3191933"/>
                <a:gd name="connsiteX95" fmla="*/ 2446866 w 3437466"/>
                <a:gd name="connsiteY95" fmla="*/ 2015067 h 3191933"/>
                <a:gd name="connsiteX96" fmla="*/ 2463800 w 3437466"/>
                <a:gd name="connsiteY96" fmla="*/ 1998133 h 3191933"/>
                <a:gd name="connsiteX97" fmla="*/ 2480733 w 3437466"/>
                <a:gd name="connsiteY97" fmla="*/ 1972733 h 3191933"/>
                <a:gd name="connsiteX98" fmla="*/ 2506133 w 3437466"/>
                <a:gd name="connsiteY98" fmla="*/ 1947333 h 3191933"/>
                <a:gd name="connsiteX99" fmla="*/ 2523066 w 3437466"/>
                <a:gd name="connsiteY99" fmla="*/ 1921933 h 3191933"/>
                <a:gd name="connsiteX100" fmla="*/ 2565400 w 3437466"/>
                <a:gd name="connsiteY100" fmla="*/ 1845733 h 3191933"/>
                <a:gd name="connsiteX101" fmla="*/ 2599266 w 3437466"/>
                <a:gd name="connsiteY101" fmla="*/ 1837267 h 3191933"/>
                <a:gd name="connsiteX102" fmla="*/ 2616200 w 3437466"/>
                <a:gd name="connsiteY102" fmla="*/ 1820333 h 3191933"/>
                <a:gd name="connsiteX103" fmla="*/ 2819400 w 3437466"/>
                <a:gd name="connsiteY103" fmla="*/ 1794933 h 3191933"/>
                <a:gd name="connsiteX104" fmla="*/ 2895600 w 3437466"/>
                <a:gd name="connsiteY104" fmla="*/ 1735667 h 3191933"/>
                <a:gd name="connsiteX105" fmla="*/ 2921000 w 3437466"/>
                <a:gd name="connsiteY105" fmla="*/ 1710267 h 3191933"/>
                <a:gd name="connsiteX106" fmla="*/ 2963333 w 3437466"/>
                <a:gd name="connsiteY106" fmla="*/ 1701800 h 3191933"/>
                <a:gd name="connsiteX107" fmla="*/ 2988733 w 3437466"/>
                <a:gd name="connsiteY107" fmla="*/ 1693333 h 3191933"/>
                <a:gd name="connsiteX108" fmla="*/ 3039533 w 3437466"/>
                <a:gd name="connsiteY108" fmla="*/ 1684867 h 3191933"/>
                <a:gd name="connsiteX109" fmla="*/ 3107266 w 3437466"/>
                <a:gd name="connsiteY109" fmla="*/ 1667933 h 3191933"/>
                <a:gd name="connsiteX110" fmla="*/ 3141133 w 3437466"/>
                <a:gd name="connsiteY110" fmla="*/ 1659467 h 3191933"/>
                <a:gd name="connsiteX111" fmla="*/ 3166533 w 3437466"/>
                <a:gd name="connsiteY111" fmla="*/ 1651000 h 3191933"/>
                <a:gd name="connsiteX112" fmla="*/ 3251200 w 3437466"/>
                <a:gd name="connsiteY112" fmla="*/ 1625600 h 3191933"/>
                <a:gd name="connsiteX113" fmla="*/ 3285066 w 3437466"/>
                <a:gd name="connsiteY113" fmla="*/ 1608667 h 3191933"/>
                <a:gd name="connsiteX114" fmla="*/ 3302000 w 3437466"/>
                <a:gd name="connsiteY114" fmla="*/ 1591733 h 3191933"/>
                <a:gd name="connsiteX115" fmla="*/ 3378200 w 3437466"/>
                <a:gd name="connsiteY115" fmla="*/ 1574800 h 3191933"/>
                <a:gd name="connsiteX116" fmla="*/ 3403600 w 3437466"/>
                <a:gd name="connsiteY116" fmla="*/ 1557867 h 3191933"/>
                <a:gd name="connsiteX117" fmla="*/ 3437466 w 3437466"/>
                <a:gd name="connsiteY117" fmla="*/ 1515533 h 3191933"/>
                <a:gd name="connsiteX0" fmla="*/ 711200 w 3670971"/>
                <a:gd name="connsiteY0" fmla="*/ 0 h 3191933"/>
                <a:gd name="connsiteX1" fmla="*/ 516466 w 3670971"/>
                <a:gd name="connsiteY1" fmla="*/ 16933 h 3191933"/>
                <a:gd name="connsiteX2" fmla="*/ 499533 w 3670971"/>
                <a:gd name="connsiteY2" fmla="*/ 33867 h 3191933"/>
                <a:gd name="connsiteX3" fmla="*/ 465666 w 3670971"/>
                <a:gd name="connsiteY3" fmla="*/ 42333 h 3191933"/>
                <a:gd name="connsiteX4" fmla="*/ 431800 w 3670971"/>
                <a:gd name="connsiteY4" fmla="*/ 67733 h 3191933"/>
                <a:gd name="connsiteX5" fmla="*/ 406400 w 3670971"/>
                <a:gd name="connsiteY5" fmla="*/ 84667 h 3191933"/>
                <a:gd name="connsiteX6" fmla="*/ 389466 w 3670971"/>
                <a:gd name="connsiteY6" fmla="*/ 152400 h 3191933"/>
                <a:gd name="connsiteX7" fmla="*/ 372533 w 3670971"/>
                <a:gd name="connsiteY7" fmla="*/ 177800 h 3191933"/>
                <a:gd name="connsiteX8" fmla="*/ 364066 w 3670971"/>
                <a:gd name="connsiteY8" fmla="*/ 270933 h 3191933"/>
                <a:gd name="connsiteX9" fmla="*/ 355600 w 3670971"/>
                <a:gd name="connsiteY9" fmla="*/ 347133 h 3191933"/>
                <a:gd name="connsiteX10" fmla="*/ 338666 w 3670971"/>
                <a:gd name="connsiteY10" fmla="*/ 609600 h 3191933"/>
                <a:gd name="connsiteX11" fmla="*/ 330200 w 3670971"/>
                <a:gd name="connsiteY11" fmla="*/ 1126067 h 3191933"/>
                <a:gd name="connsiteX12" fmla="*/ 313266 w 3670971"/>
                <a:gd name="connsiteY12" fmla="*/ 1320800 h 3191933"/>
                <a:gd name="connsiteX13" fmla="*/ 321733 w 3670971"/>
                <a:gd name="connsiteY13" fmla="*/ 1566333 h 3191933"/>
                <a:gd name="connsiteX14" fmla="*/ 338666 w 3670971"/>
                <a:gd name="connsiteY14" fmla="*/ 1583267 h 3191933"/>
                <a:gd name="connsiteX15" fmla="*/ 321733 w 3670971"/>
                <a:gd name="connsiteY15" fmla="*/ 1642533 h 3191933"/>
                <a:gd name="connsiteX16" fmla="*/ 296333 w 3670971"/>
                <a:gd name="connsiteY16" fmla="*/ 1651000 h 3191933"/>
                <a:gd name="connsiteX17" fmla="*/ 211666 w 3670971"/>
                <a:gd name="connsiteY17" fmla="*/ 1659467 h 3191933"/>
                <a:gd name="connsiteX18" fmla="*/ 160866 w 3670971"/>
                <a:gd name="connsiteY18" fmla="*/ 1676400 h 3191933"/>
                <a:gd name="connsiteX19" fmla="*/ 143933 w 3670971"/>
                <a:gd name="connsiteY19" fmla="*/ 1701800 h 3191933"/>
                <a:gd name="connsiteX20" fmla="*/ 101600 w 3670971"/>
                <a:gd name="connsiteY20" fmla="*/ 1735667 h 3191933"/>
                <a:gd name="connsiteX21" fmla="*/ 84666 w 3670971"/>
                <a:gd name="connsiteY21" fmla="*/ 1761067 h 3191933"/>
                <a:gd name="connsiteX22" fmla="*/ 59266 w 3670971"/>
                <a:gd name="connsiteY22" fmla="*/ 1786467 h 3191933"/>
                <a:gd name="connsiteX23" fmla="*/ 42333 w 3670971"/>
                <a:gd name="connsiteY23" fmla="*/ 1820333 h 3191933"/>
                <a:gd name="connsiteX24" fmla="*/ 25400 w 3670971"/>
                <a:gd name="connsiteY24" fmla="*/ 1845733 h 3191933"/>
                <a:gd name="connsiteX25" fmla="*/ 16933 w 3670971"/>
                <a:gd name="connsiteY25" fmla="*/ 1879600 h 3191933"/>
                <a:gd name="connsiteX26" fmla="*/ 0 w 3670971"/>
                <a:gd name="connsiteY26" fmla="*/ 1930400 h 3191933"/>
                <a:gd name="connsiteX27" fmla="*/ 8466 w 3670971"/>
                <a:gd name="connsiteY27" fmla="*/ 2159000 h 3191933"/>
                <a:gd name="connsiteX28" fmla="*/ 50800 w 3670971"/>
                <a:gd name="connsiteY28" fmla="*/ 2235200 h 3191933"/>
                <a:gd name="connsiteX29" fmla="*/ 67733 w 3670971"/>
                <a:gd name="connsiteY29" fmla="*/ 2260600 h 3191933"/>
                <a:gd name="connsiteX30" fmla="*/ 118533 w 3670971"/>
                <a:gd name="connsiteY30" fmla="*/ 2311400 h 3191933"/>
                <a:gd name="connsiteX31" fmla="*/ 169333 w 3670971"/>
                <a:gd name="connsiteY31" fmla="*/ 2362200 h 3191933"/>
                <a:gd name="connsiteX32" fmla="*/ 177800 w 3670971"/>
                <a:gd name="connsiteY32" fmla="*/ 2387600 h 3191933"/>
                <a:gd name="connsiteX33" fmla="*/ 228600 w 3670971"/>
                <a:gd name="connsiteY33" fmla="*/ 2438400 h 3191933"/>
                <a:gd name="connsiteX34" fmla="*/ 262466 w 3670971"/>
                <a:gd name="connsiteY34" fmla="*/ 2446867 h 3191933"/>
                <a:gd name="connsiteX35" fmla="*/ 304800 w 3670971"/>
                <a:gd name="connsiteY35" fmla="*/ 2480733 h 3191933"/>
                <a:gd name="connsiteX36" fmla="*/ 321733 w 3670971"/>
                <a:gd name="connsiteY36" fmla="*/ 2497667 h 3191933"/>
                <a:gd name="connsiteX37" fmla="*/ 347133 w 3670971"/>
                <a:gd name="connsiteY37" fmla="*/ 2514600 h 3191933"/>
                <a:gd name="connsiteX38" fmla="*/ 372533 w 3670971"/>
                <a:gd name="connsiteY38" fmla="*/ 2523067 h 3191933"/>
                <a:gd name="connsiteX39" fmla="*/ 397933 w 3670971"/>
                <a:gd name="connsiteY39" fmla="*/ 2540000 h 3191933"/>
                <a:gd name="connsiteX40" fmla="*/ 457200 w 3670971"/>
                <a:gd name="connsiteY40" fmla="*/ 2556933 h 3191933"/>
                <a:gd name="connsiteX41" fmla="*/ 508000 w 3670971"/>
                <a:gd name="connsiteY41" fmla="*/ 2582333 h 3191933"/>
                <a:gd name="connsiteX42" fmla="*/ 558800 w 3670971"/>
                <a:gd name="connsiteY42" fmla="*/ 2616200 h 3191933"/>
                <a:gd name="connsiteX43" fmla="*/ 618066 w 3670971"/>
                <a:gd name="connsiteY43" fmla="*/ 2633133 h 3191933"/>
                <a:gd name="connsiteX44" fmla="*/ 668866 w 3670971"/>
                <a:gd name="connsiteY44" fmla="*/ 2650067 h 3191933"/>
                <a:gd name="connsiteX45" fmla="*/ 787400 w 3670971"/>
                <a:gd name="connsiteY45" fmla="*/ 2658533 h 3191933"/>
                <a:gd name="connsiteX46" fmla="*/ 846666 w 3670971"/>
                <a:gd name="connsiteY46" fmla="*/ 2667000 h 3191933"/>
                <a:gd name="connsiteX47" fmla="*/ 1041400 w 3670971"/>
                <a:gd name="connsiteY47" fmla="*/ 2683933 h 3191933"/>
                <a:gd name="connsiteX48" fmla="*/ 1092200 w 3670971"/>
                <a:gd name="connsiteY48" fmla="*/ 2692400 h 3191933"/>
                <a:gd name="connsiteX49" fmla="*/ 1159933 w 3670971"/>
                <a:gd name="connsiteY49" fmla="*/ 2700867 h 3191933"/>
                <a:gd name="connsiteX50" fmla="*/ 1210733 w 3670971"/>
                <a:gd name="connsiteY50" fmla="*/ 2717800 h 3191933"/>
                <a:gd name="connsiteX51" fmla="*/ 1236133 w 3670971"/>
                <a:gd name="connsiteY51" fmla="*/ 2734733 h 3191933"/>
                <a:gd name="connsiteX52" fmla="*/ 1261533 w 3670971"/>
                <a:gd name="connsiteY52" fmla="*/ 2777067 h 3191933"/>
                <a:gd name="connsiteX53" fmla="*/ 1303866 w 3670971"/>
                <a:gd name="connsiteY53" fmla="*/ 2827867 h 3191933"/>
                <a:gd name="connsiteX54" fmla="*/ 1329266 w 3670971"/>
                <a:gd name="connsiteY54" fmla="*/ 2836333 h 3191933"/>
                <a:gd name="connsiteX55" fmla="*/ 1371600 w 3670971"/>
                <a:gd name="connsiteY55" fmla="*/ 2878667 h 3191933"/>
                <a:gd name="connsiteX56" fmla="*/ 1422400 w 3670971"/>
                <a:gd name="connsiteY56" fmla="*/ 2921000 h 3191933"/>
                <a:gd name="connsiteX57" fmla="*/ 1430866 w 3670971"/>
                <a:gd name="connsiteY57" fmla="*/ 2946400 h 3191933"/>
                <a:gd name="connsiteX58" fmla="*/ 1456266 w 3670971"/>
                <a:gd name="connsiteY58" fmla="*/ 2963333 h 3191933"/>
                <a:gd name="connsiteX59" fmla="*/ 1498600 w 3670971"/>
                <a:gd name="connsiteY59" fmla="*/ 3005667 h 3191933"/>
                <a:gd name="connsiteX60" fmla="*/ 1498600 w 3670971"/>
                <a:gd name="connsiteY60" fmla="*/ 3005667 h 3191933"/>
                <a:gd name="connsiteX61" fmla="*/ 1532466 w 3670971"/>
                <a:gd name="connsiteY61" fmla="*/ 3056467 h 3191933"/>
                <a:gd name="connsiteX62" fmla="*/ 1540933 w 3670971"/>
                <a:gd name="connsiteY62" fmla="*/ 3081867 h 3191933"/>
                <a:gd name="connsiteX63" fmla="*/ 1566333 w 3670971"/>
                <a:gd name="connsiteY63" fmla="*/ 3090333 h 3191933"/>
                <a:gd name="connsiteX64" fmla="*/ 1583266 w 3670971"/>
                <a:gd name="connsiteY64" fmla="*/ 3115733 h 3191933"/>
                <a:gd name="connsiteX65" fmla="*/ 1634066 w 3670971"/>
                <a:gd name="connsiteY65" fmla="*/ 3141133 h 3191933"/>
                <a:gd name="connsiteX66" fmla="*/ 1651000 w 3670971"/>
                <a:gd name="connsiteY66" fmla="*/ 3158067 h 3191933"/>
                <a:gd name="connsiteX67" fmla="*/ 1786466 w 3670971"/>
                <a:gd name="connsiteY67" fmla="*/ 3191933 h 3191933"/>
                <a:gd name="connsiteX68" fmla="*/ 1921933 w 3670971"/>
                <a:gd name="connsiteY68" fmla="*/ 3183467 h 3191933"/>
                <a:gd name="connsiteX69" fmla="*/ 1938866 w 3670971"/>
                <a:gd name="connsiteY69" fmla="*/ 3166533 h 3191933"/>
                <a:gd name="connsiteX70" fmla="*/ 1998133 w 3670971"/>
                <a:gd name="connsiteY70" fmla="*/ 3141133 h 3191933"/>
                <a:gd name="connsiteX71" fmla="*/ 2048933 w 3670971"/>
                <a:gd name="connsiteY71" fmla="*/ 3115733 h 3191933"/>
                <a:gd name="connsiteX72" fmla="*/ 2082800 w 3670971"/>
                <a:gd name="connsiteY72" fmla="*/ 3090333 h 3191933"/>
                <a:gd name="connsiteX73" fmla="*/ 2108200 w 3670971"/>
                <a:gd name="connsiteY73" fmla="*/ 3073400 h 3191933"/>
                <a:gd name="connsiteX74" fmla="*/ 2150533 w 3670971"/>
                <a:gd name="connsiteY74" fmla="*/ 3022600 h 3191933"/>
                <a:gd name="connsiteX75" fmla="*/ 2159000 w 3670971"/>
                <a:gd name="connsiteY75" fmla="*/ 2988733 h 3191933"/>
                <a:gd name="connsiteX76" fmla="*/ 2167466 w 3670971"/>
                <a:gd name="connsiteY76" fmla="*/ 2904067 h 3191933"/>
                <a:gd name="connsiteX77" fmla="*/ 2192866 w 3670971"/>
                <a:gd name="connsiteY77" fmla="*/ 2887133 h 3191933"/>
                <a:gd name="connsiteX78" fmla="*/ 2235200 w 3670971"/>
                <a:gd name="connsiteY78" fmla="*/ 2853267 h 3191933"/>
                <a:gd name="connsiteX79" fmla="*/ 2252133 w 3670971"/>
                <a:gd name="connsiteY79" fmla="*/ 2819400 h 3191933"/>
                <a:gd name="connsiteX80" fmla="*/ 2269066 w 3670971"/>
                <a:gd name="connsiteY80" fmla="*/ 2794000 h 3191933"/>
                <a:gd name="connsiteX81" fmla="*/ 2277533 w 3670971"/>
                <a:gd name="connsiteY81" fmla="*/ 2760133 h 3191933"/>
                <a:gd name="connsiteX82" fmla="*/ 2302933 w 3670971"/>
                <a:gd name="connsiteY82" fmla="*/ 2683933 h 3191933"/>
                <a:gd name="connsiteX83" fmla="*/ 2387600 w 3670971"/>
                <a:gd name="connsiteY83" fmla="*/ 2633133 h 3191933"/>
                <a:gd name="connsiteX84" fmla="*/ 2413000 w 3670971"/>
                <a:gd name="connsiteY84" fmla="*/ 2616200 h 3191933"/>
                <a:gd name="connsiteX85" fmla="*/ 2446866 w 3670971"/>
                <a:gd name="connsiteY85" fmla="*/ 2565400 h 3191933"/>
                <a:gd name="connsiteX86" fmla="*/ 2455333 w 3670971"/>
                <a:gd name="connsiteY86" fmla="*/ 2523067 h 3191933"/>
                <a:gd name="connsiteX87" fmla="*/ 2480733 w 3670971"/>
                <a:gd name="connsiteY87" fmla="*/ 2446867 h 3191933"/>
                <a:gd name="connsiteX88" fmla="*/ 2489200 w 3670971"/>
                <a:gd name="connsiteY88" fmla="*/ 2413000 h 3191933"/>
                <a:gd name="connsiteX89" fmla="*/ 2506133 w 3670971"/>
                <a:gd name="connsiteY89" fmla="*/ 2362200 h 3191933"/>
                <a:gd name="connsiteX90" fmla="*/ 2497666 w 3670971"/>
                <a:gd name="connsiteY90" fmla="*/ 2294467 h 3191933"/>
                <a:gd name="connsiteX91" fmla="*/ 2480733 w 3670971"/>
                <a:gd name="connsiteY91" fmla="*/ 2277533 h 3191933"/>
                <a:gd name="connsiteX92" fmla="*/ 2463800 w 3670971"/>
                <a:gd name="connsiteY92" fmla="*/ 2252133 h 3191933"/>
                <a:gd name="connsiteX93" fmla="*/ 2455333 w 3670971"/>
                <a:gd name="connsiteY93" fmla="*/ 2226733 h 3191933"/>
                <a:gd name="connsiteX94" fmla="*/ 2438400 w 3670971"/>
                <a:gd name="connsiteY94" fmla="*/ 2142067 h 3191933"/>
                <a:gd name="connsiteX95" fmla="*/ 2446866 w 3670971"/>
                <a:gd name="connsiteY95" fmla="*/ 2015067 h 3191933"/>
                <a:gd name="connsiteX96" fmla="*/ 2463800 w 3670971"/>
                <a:gd name="connsiteY96" fmla="*/ 1998133 h 3191933"/>
                <a:gd name="connsiteX97" fmla="*/ 2480733 w 3670971"/>
                <a:gd name="connsiteY97" fmla="*/ 1972733 h 3191933"/>
                <a:gd name="connsiteX98" fmla="*/ 2506133 w 3670971"/>
                <a:gd name="connsiteY98" fmla="*/ 1947333 h 3191933"/>
                <a:gd name="connsiteX99" fmla="*/ 2523066 w 3670971"/>
                <a:gd name="connsiteY99" fmla="*/ 1921933 h 3191933"/>
                <a:gd name="connsiteX100" fmla="*/ 2565400 w 3670971"/>
                <a:gd name="connsiteY100" fmla="*/ 1845733 h 3191933"/>
                <a:gd name="connsiteX101" fmla="*/ 2599266 w 3670971"/>
                <a:gd name="connsiteY101" fmla="*/ 1837267 h 3191933"/>
                <a:gd name="connsiteX102" fmla="*/ 2616200 w 3670971"/>
                <a:gd name="connsiteY102" fmla="*/ 1820333 h 3191933"/>
                <a:gd name="connsiteX103" fmla="*/ 2819400 w 3670971"/>
                <a:gd name="connsiteY103" fmla="*/ 1794933 h 3191933"/>
                <a:gd name="connsiteX104" fmla="*/ 2895600 w 3670971"/>
                <a:gd name="connsiteY104" fmla="*/ 1735667 h 3191933"/>
                <a:gd name="connsiteX105" fmla="*/ 2921000 w 3670971"/>
                <a:gd name="connsiteY105" fmla="*/ 1710267 h 3191933"/>
                <a:gd name="connsiteX106" fmla="*/ 2963333 w 3670971"/>
                <a:gd name="connsiteY106" fmla="*/ 1701800 h 3191933"/>
                <a:gd name="connsiteX107" fmla="*/ 2988733 w 3670971"/>
                <a:gd name="connsiteY107" fmla="*/ 1693333 h 3191933"/>
                <a:gd name="connsiteX108" fmla="*/ 3039533 w 3670971"/>
                <a:gd name="connsiteY108" fmla="*/ 1684867 h 3191933"/>
                <a:gd name="connsiteX109" fmla="*/ 3107266 w 3670971"/>
                <a:gd name="connsiteY109" fmla="*/ 1667933 h 3191933"/>
                <a:gd name="connsiteX110" fmla="*/ 3141133 w 3670971"/>
                <a:gd name="connsiteY110" fmla="*/ 1659467 h 3191933"/>
                <a:gd name="connsiteX111" fmla="*/ 3166533 w 3670971"/>
                <a:gd name="connsiteY111" fmla="*/ 1651000 h 3191933"/>
                <a:gd name="connsiteX112" fmla="*/ 3251200 w 3670971"/>
                <a:gd name="connsiteY112" fmla="*/ 1625600 h 3191933"/>
                <a:gd name="connsiteX113" fmla="*/ 3285066 w 3670971"/>
                <a:gd name="connsiteY113" fmla="*/ 1608667 h 3191933"/>
                <a:gd name="connsiteX114" fmla="*/ 3302000 w 3670971"/>
                <a:gd name="connsiteY114" fmla="*/ 1591733 h 3191933"/>
                <a:gd name="connsiteX115" fmla="*/ 3378200 w 3670971"/>
                <a:gd name="connsiteY115" fmla="*/ 1574800 h 3191933"/>
                <a:gd name="connsiteX116" fmla="*/ 3403600 w 3670971"/>
                <a:gd name="connsiteY116" fmla="*/ 1557867 h 3191933"/>
                <a:gd name="connsiteX117" fmla="*/ 3670971 w 3670971"/>
                <a:gd name="connsiteY117" fmla="*/ 1016000 h 3191933"/>
                <a:gd name="connsiteX0" fmla="*/ 711200 w 3670971"/>
                <a:gd name="connsiteY0" fmla="*/ 0 h 3191933"/>
                <a:gd name="connsiteX1" fmla="*/ 516466 w 3670971"/>
                <a:gd name="connsiteY1" fmla="*/ 16933 h 3191933"/>
                <a:gd name="connsiteX2" fmla="*/ 499533 w 3670971"/>
                <a:gd name="connsiteY2" fmla="*/ 33867 h 3191933"/>
                <a:gd name="connsiteX3" fmla="*/ 465666 w 3670971"/>
                <a:gd name="connsiteY3" fmla="*/ 42333 h 3191933"/>
                <a:gd name="connsiteX4" fmla="*/ 431800 w 3670971"/>
                <a:gd name="connsiteY4" fmla="*/ 67733 h 3191933"/>
                <a:gd name="connsiteX5" fmla="*/ 406400 w 3670971"/>
                <a:gd name="connsiteY5" fmla="*/ 84667 h 3191933"/>
                <a:gd name="connsiteX6" fmla="*/ 389466 w 3670971"/>
                <a:gd name="connsiteY6" fmla="*/ 152400 h 3191933"/>
                <a:gd name="connsiteX7" fmla="*/ 372533 w 3670971"/>
                <a:gd name="connsiteY7" fmla="*/ 177800 h 3191933"/>
                <a:gd name="connsiteX8" fmla="*/ 364066 w 3670971"/>
                <a:gd name="connsiteY8" fmla="*/ 270933 h 3191933"/>
                <a:gd name="connsiteX9" fmla="*/ 355600 w 3670971"/>
                <a:gd name="connsiteY9" fmla="*/ 347133 h 3191933"/>
                <a:gd name="connsiteX10" fmla="*/ 338666 w 3670971"/>
                <a:gd name="connsiteY10" fmla="*/ 609600 h 3191933"/>
                <a:gd name="connsiteX11" fmla="*/ 330200 w 3670971"/>
                <a:gd name="connsiteY11" fmla="*/ 1126067 h 3191933"/>
                <a:gd name="connsiteX12" fmla="*/ 313266 w 3670971"/>
                <a:gd name="connsiteY12" fmla="*/ 1320800 h 3191933"/>
                <a:gd name="connsiteX13" fmla="*/ 321733 w 3670971"/>
                <a:gd name="connsiteY13" fmla="*/ 1566333 h 3191933"/>
                <a:gd name="connsiteX14" fmla="*/ 338666 w 3670971"/>
                <a:gd name="connsiteY14" fmla="*/ 1583267 h 3191933"/>
                <a:gd name="connsiteX15" fmla="*/ 321733 w 3670971"/>
                <a:gd name="connsiteY15" fmla="*/ 1642533 h 3191933"/>
                <a:gd name="connsiteX16" fmla="*/ 296333 w 3670971"/>
                <a:gd name="connsiteY16" fmla="*/ 1651000 h 3191933"/>
                <a:gd name="connsiteX17" fmla="*/ 211666 w 3670971"/>
                <a:gd name="connsiteY17" fmla="*/ 1659467 h 3191933"/>
                <a:gd name="connsiteX18" fmla="*/ 160866 w 3670971"/>
                <a:gd name="connsiteY18" fmla="*/ 1676400 h 3191933"/>
                <a:gd name="connsiteX19" fmla="*/ 143933 w 3670971"/>
                <a:gd name="connsiteY19" fmla="*/ 1701800 h 3191933"/>
                <a:gd name="connsiteX20" fmla="*/ 101600 w 3670971"/>
                <a:gd name="connsiteY20" fmla="*/ 1735667 h 3191933"/>
                <a:gd name="connsiteX21" fmla="*/ 84666 w 3670971"/>
                <a:gd name="connsiteY21" fmla="*/ 1761067 h 3191933"/>
                <a:gd name="connsiteX22" fmla="*/ 59266 w 3670971"/>
                <a:gd name="connsiteY22" fmla="*/ 1786467 h 3191933"/>
                <a:gd name="connsiteX23" fmla="*/ 42333 w 3670971"/>
                <a:gd name="connsiteY23" fmla="*/ 1820333 h 3191933"/>
                <a:gd name="connsiteX24" fmla="*/ 25400 w 3670971"/>
                <a:gd name="connsiteY24" fmla="*/ 1845733 h 3191933"/>
                <a:gd name="connsiteX25" fmla="*/ 16933 w 3670971"/>
                <a:gd name="connsiteY25" fmla="*/ 1879600 h 3191933"/>
                <a:gd name="connsiteX26" fmla="*/ 0 w 3670971"/>
                <a:gd name="connsiteY26" fmla="*/ 1930400 h 3191933"/>
                <a:gd name="connsiteX27" fmla="*/ 8466 w 3670971"/>
                <a:gd name="connsiteY27" fmla="*/ 2159000 h 3191933"/>
                <a:gd name="connsiteX28" fmla="*/ 50800 w 3670971"/>
                <a:gd name="connsiteY28" fmla="*/ 2235200 h 3191933"/>
                <a:gd name="connsiteX29" fmla="*/ 67733 w 3670971"/>
                <a:gd name="connsiteY29" fmla="*/ 2260600 h 3191933"/>
                <a:gd name="connsiteX30" fmla="*/ 118533 w 3670971"/>
                <a:gd name="connsiteY30" fmla="*/ 2311400 h 3191933"/>
                <a:gd name="connsiteX31" fmla="*/ 169333 w 3670971"/>
                <a:gd name="connsiteY31" fmla="*/ 2362200 h 3191933"/>
                <a:gd name="connsiteX32" fmla="*/ 177800 w 3670971"/>
                <a:gd name="connsiteY32" fmla="*/ 2387600 h 3191933"/>
                <a:gd name="connsiteX33" fmla="*/ 228600 w 3670971"/>
                <a:gd name="connsiteY33" fmla="*/ 2438400 h 3191933"/>
                <a:gd name="connsiteX34" fmla="*/ 262466 w 3670971"/>
                <a:gd name="connsiteY34" fmla="*/ 2446867 h 3191933"/>
                <a:gd name="connsiteX35" fmla="*/ 304800 w 3670971"/>
                <a:gd name="connsiteY35" fmla="*/ 2480733 h 3191933"/>
                <a:gd name="connsiteX36" fmla="*/ 321733 w 3670971"/>
                <a:gd name="connsiteY36" fmla="*/ 2497667 h 3191933"/>
                <a:gd name="connsiteX37" fmla="*/ 347133 w 3670971"/>
                <a:gd name="connsiteY37" fmla="*/ 2514600 h 3191933"/>
                <a:gd name="connsiteX38" fmla="*/ 372533 w 3670971"/>
                <a:gd name="connsiteY38" fmla="*/ 2523067 h 3191933"/>
                <a:gd name="connsiteX39" fmla="*/ 397933 w 3670971"/>
                <a:gd name="connsiteY39" fmla="*/ 2540000 h 3191933"/>
                <a:gd name="connsiteX40" fmla="*/ 457200 w 3670971"/>
                <a:gd name="connsiteY40" fmla="*/ 2556933 h 3191933"/>
                <a:gd name="connsiteX41" fmla="*/ 508000 w 3670971"/>
                <a:gd name="connsiteY41" fmla="*/ 2582333 h 3191933"/>
                <a:gd name="connsiteX42" fmla="*/ 558800 w 3670971"/>
                <a:gd name="connsiteY42" fmla="*/ 2616200 h 3191933"/>
                <a:gd name="connsiteX43" fmla="*/ 618066 w 3670971"/>
                <a:gd name="connsiteY43" fmla="*/ 2633133 h 3191933"/>
                <a:gd name="connsiteX44" fmla="*/ 668866 w 3670971"/>
                <a:gd name="connsiteY44" fmla="*/ 2650067 h 3191933"/>
                <a:gd name="connsiteX45" fmla="*/ 787400 w 3670971"/>
                <a:gd name="connsiteY45" fmla="*/ 2658533 h 3191933"/>
                <a:gd name="connsiteX46" fmla="*/ 846666 w 3670971"/>
                <a:gd name="connsiteY46" fmla="*/ 2667000 h 3191933"/>
                <a:gd name="connsiteX47" fmla="*/ 1041400 w 3670971"/>
                <a:gd name="connsiteY47" fmla="*/ 2683933 h 3191933"/>
                <a:gd name="connsiteX48" fmla="*/ 1092200 w 3670971"/>
                <a:gd name="connsiteY48" fmla="*/ 2692400 h 3191933"/>
                <a:gd name="connsiteX49" fmla="*/ 1159933 w 3670971"/>
                <a:gd name="connsiteY49" fmla="*/ 2700867 h 3191933"/>
                <a:gd name="connsiteX50" fmla="*/ 1210733 w 3670971"/>
                <a:gd name="connsiteY50" fmla="*/ 2717800 h 3191933"/>
                <a:gd name="connsiteX51" fmla="*/ 1236133 w 3670971"/>
                <a:gd name="connsiteY51" fmla="*/ 2734733 h 3191933"/>
                <a:gd name="connsiteX52" fmla="*/ 1261533 w 3670971"/>
                <a:gd name="connsiteY52" fmla="*/ 2777067 h 3191933"/>
                <a:gd name="connsiteX53" fmla="*/ 1303866 w 3670971"/>
                <a:gd name="connsiteY53" fmla="*/ 2827867 h 3191933"/>
                <a:gd name="connsiteX54" fmla="*/ 1329266 w 3670971"/>
                <a:gd name="connsiteY54" fmla="*/ 2836333 h 3191933"/>
                <a:gd name="connsiteX55" fmla="*/ 1371600 w 3670971"/>
                <a:gd name="connsiteY55" fmla="*/ 2878667 h 3191933"/>
                <a:gd name="connsiteX56" fmla="*/ 1422400 w 3670971"/>
                <a:gd name="connsiteY56" fmla="*/ 2921000 h 3191933"/>
                <a:gd name="connsiteX57" fmla="*/ 1430866 w 3670971"/>
                <a:gd name="connsiteY57" fmla="*/ 2946400 h 3191933"/>
                <a:gd name="connsiteX58" fmla="*/ 1456266 w 3670971"/>
                <a:gd name="connsiteY58" fmla="*/ 2963333 h 3191933"/>
                <a:gd name="connsiteX59" fmla="*/ 1498600 w 3670971"/>
                <a:gd name="connsiteY59" fmla="*/ 3005667 h 3191933"/>
                <a:gd name="connsiteX60" fmla="*/ 1498600 w 3670971"/>
                <a:gd name="connsiteY60" fmla="*/ 3005667 h 3191933"/>
                <a:gd name="connsiteX61" fmla="*/ 1532466 w 3670971"/>
                <a:gd name="connsiteY61" fmla="*/ 3056467 h 3191933"/>
                <a:gd name="connsiteX62" fmla="*/ 1540933 w 3670971"/>
                <a:gd name="connsiteY62" fmla="*/ 3081867 h 3191933"/>
                <a:gd name="connsiteX63" fmla="*/ 1566333 w 3670971"/>
                <a:gd name="connsiteY63" fmla="*/ 3090333 h 3191933"/>
                <a:gd name="connsiteX64" fmla="*/ 1583266 w 3670971"/>
                <a:gd name="connsiteY64" fmla="*/ 3115733 h 3191933"/>
                <a:gd name="connsiteX65" fmla="*/ 1634066 w 3670971"/>
                <a:gd name="connsiteY65" fmla="*/ 3141133 h 3191933"/>
                <a:gd name="connsiteX66" fmla="*/ 1651000 w 3670971"/>
                <a:gd name="connsiteY66" fmla="*/ 3158067 h 3191933"/>
                <a:gd name="connsiteX67" fmla="*/ 1786466 w 3670971"/>
                <a:gd name="connsiteY67" fmla="*/ 3191933 h 3191933"/>
                <a:gd name="connsiteX68" fmla="*/ 1921933 w 3670971"/>
                <a:gd name="connsiteY68" fmla="*/ 3183467 h 3191933"/>
                <a:gd name="connsiteX69" fmla="*/ 1938866 w 3670971"/>
                <a:gd name="connsiteY69" fmla="*/ 3166533 h 3191933"/>
                <a:gd name="connsiteX70" fmla="*/ 1998133 w 3670971"/>
                <a:gd name="connsiteY70" fmla="*/ 3141133 h 3191933"/>
                <a:gd name="connsiteX71" fmla="*/ 2048933 w 3670971"/>
                <a:gd name="connsiteY71" fmla="*/ 3115733 h 3191933"/>
                <a:gd name="connsiteX72" fmla="*/ 2082800 w 3670971"/>
                <a:gd name="connsiteY72" fmla="*/ 3090333 h 3191933"/>
                <a:gd name="connsiteX73" fmla="*/ 2108200 w 3670971"/>
                <a:gd name="connsiteY73" fmla="*/ 3073400 h 3191933"/>
                <a:gd name="connsiteX74" fmla="*/ 2150533 w 3670971"/>
                <a:gd name="connsiteY74" fmla="*/ 3022600 h 3191933"/>
                <a:gd name="connsiteX75" fmla="*/ 2159000 w 3670971"/>
                <a:gd name="connsiteY75" fmla="*/ 2988733 h 3191933"/>
                <a:gd name="connsiteX76" fmla="*/ 2167466 w 3670971"/>
                <a:gd name="connsiteY76" fmla="*/ 2904067 h 3191933"/>
                <a:gd name="connsiteX77" fmla="*/ 2192866 w 3670971"/>
                <a:gd name="connsiteY77" fmla="*/ 2887133 h 3191933"/>
                <a:gd name="connsiteX78" fmla="*/ 2235200 w 3670971"/>
                <a:gd name="connsiteY78" fmla="*/ 2853267 h 3191933"/>
                <a:gd name="connsiteX79" fmla="*/ 2252133 w 3670971"/>
                <a:gd name="connsiteY79" fmla="*/ 2819400 h 3191933"/>
                <a:gd name="connsiteX80" fmla="*/ 2269066 w 3670971"/>
                <a:gd name="connsiteY80" fmla="*/ 2794000 h 3191933"/>
                <a:gd name="connsiteX81" fmla="*/ 2277533 w 3670971"/>
                <a:gd name="connsiteY81" fmla="*/ 2760133 h 3191933"/>
                <a:gd name="connsiteX82" fmla="*/ 2302933 w 3670971"/>
                <a:gd name="connsiteY82" fmla="*/ 2683933 h 3191933"/>
                <a:gd name="connsiteX83" fmla="*/ 2387600 w 3670971"/>
                <a:gd name="connsiteY83" fmla="*/ 2633133 h 3191933"/>
                <a:gd name="connsiteX84" fmla="*/ 2413000 w 3670971"/>
                <a:gd name="connsiteY84" fmla="*/ 2616200 h 3191933"/>
                <a:gd name="connsiteX85" fmla="*/ 2446866 w 3670971"/>
                <a:gd name="connsiteY85" fmla="*/ 2565400 h 3191933"/>
                <a:gd name="connsiteX86" fmla="*/ 2455333 w 3670971"/>
                <a:gd name="connsiteY86" fmla="*/ 2523067 h 3191933"/>
                <a:gd name="connsiteX87" fmla="*/ 2480733 w 3670971"/>
                <a:gd name="connsiteY87" fmla="*/ 2446867 h 3191933"/>
                <a:gd name="connsiteX88" fmla="*/ 2489200 w 3670971"/>
                <a:gd name="connsiteY88" fmla="*/ 2413000 h 3191933"/>
                <a:gd name="connsiteX89" fmla="*/ 2506133 w 3670971"/>
                <a:gd name="connsiteY89" fmla="*/ 2362200 h 3191933"/>
                <a:gd name="connsiteX90" fmla="*/ 2497666 w 3670971"/>
                <a:gd name="connsiteY90" fmla="*/ 2294467 h 3191933"/>
                <a:gd name="connsiteX91" fmla="*/ 2480733 w 3670971"/>
                <a:gd name="connsiteY91" fmla="*/ 2277533 h 3191933"/>
                <a:gd name="connsiteX92" fmla="*/ 2463800 w 3670971"/>
                <a:gd name="connsiteY92" fmla="*/ 2252133 h 3191933"/>
                <a:gd name="connsiteX93" fmla="*/ 2455333 w 3670971"/>
                <a:gd name="connsiteY93" fmla="*/ 2226733 h 3191933"/>
                <a:gd name="connsiteX94" fmla="*/ 2438400 w 3670971"/>
                <a:gd name="connsiteY94" fmla="*/ 2142067 h 3191933"/>
                <a:gd name="connsiteX95" fmla="*/ 2446866 w 3670971"/>
                <a:gd name="connsiteY95" fmla="*/ 2015067 h 3191933"/>
                <a:gd name="connsiteX96" fmla="*/ 2463800 w 3670971"/>
                <a:gd name="connsiteY96" fmla="*/ 1998133 h 3191933"/>
                <a:gd name="connsiteX97" fmla="*/ 2480733 w 3670971"/>
                <a:gd name="connsiteY97" fmla="*/ 1972733 h 3191933"/>
                <a:gd name="connsiteX98" fmla="*/ 2506133 w 3670971"/>
                <a:gd name="connsiteY98" fmla="*/ 1947333 h 3191933"/>
                <a:gd name="connsiteX99" fmla="*/ 2523066 w 3670971"/>
                <a:gd name="connsiteY99" fmla="*/ 1921933 h 3191933"/>
                <a:gd name="connsiteX100" fmla="*/ 2565400 w 3670971"/>
                <a:gd name="connsiteY100" fmla="*/ 1845733 h 3191933"/>
                <a:gd name="connsiteX101" fmla="*/ 2599266 w 3670971"/>
                <a:gd name="connsiteY101" fmla="*/ 1837267 h 3191933"/>
                <a:gd name="connsiteX102" fmla="*/ 2616200 w 3670971"/>
                <a:gd name="connsiteY102" fmla="*/ 1820333 h 3191933"/>
                <a:gd name="connsiteX103" fmla="*/ 2819400 w 3670971"/>
                <a:gd name="connsiteY103" fmla="*/ 1794933 h 3191933"/>
                <a:gd name="connsiteX104" fmla="*/ 2895600 w 3670971"/>
                <a:gd name="connsiteY104" fmla="*/ 1735667 h 3191933"/>
                <a:gd name="connsiteX105" fmla="*/ 2921000 w 3670971"/>
                <a:gd name="connsiteY105" fmla="*/ 1710267 h 3191933"/>
                <a:gd name="connsiteX106" fmla="*/ 2963333 w 3670971"/>
                <a:gd name="connsiteY106" fmla="*/ 1701800 h 3191933"/>
                <a:gd name="connsiteX107" fmla="*/ 2988733 w 3670971"/>
                <a:gd name="connsiteY107" fmla="*/ 1693333 h 3191933"/>
                <a:gd name="connsiteX108" fmla="*/ 3039533 w 3670971"/>
                <a:gd name="connsiteY108" fmla="*/ 1684867 h 3191933"/>
                <a:gd name="connsiteX109" fmla="*/ 3107266 w 3670971"/>
                <a:gd name="connsiteY109" fmla="*/ 1667933 h 3191933"/>
                <a:gd name="connsiteX110" fmla="*/ 3141133 w 3670971"/>
                <a:gd name="connsiteY110" fmla="*/ 1659467 h 3191933"/>
                <a:gd name="connsiteX111" fmla="*/ 3166533 w 3670971"/>
                <a:gd name="connsiteY111" fmla="*/ 1651000 h 3191933"/>
                <a:gd name="connsiteX112" fmla="*/ 3251200 w 3670971"/>
                <a:gd name="connsiteY112" fmla="*/ 1625600 h 3191933"/>
                <a:gd name="connsiteX113" fmla="*/ 3285066 w 3670971"/>
                <a:gd name="connsiteY113" fmla="*/ 1608667 h 3191933"/>
                <a:gd name="connsiteX114" fmla="*/ 3302000 w 3670971"/>
                <a:gd name="connsiteY114" fmla="*/ 1591733 h 3191933"/>
                <a:gd name="connsiteX115" fmla="*/ 3378200 w 3670971"/>
                <a:gd name="connsiteY115" fmla="*/ 1574800 h 3191933"/>
                <a:gd name="connsiteX116" fmla="*/ 3422533 w 3670971"/>
                <a:gd name="connsiteY116" fmla="*/ 1390650 h 3191933"/>
                <a:gd name="connsiteX117" fmla="*/ 3670971 w 3670971"/>
                <a:gd name="connsiteY117" fmla="*/ 1016000 h 3191933"/>
                <a:gd name="connsiteX0" fmla="*/ 711200 w 3670971"/>
                <a:gd name="connsiteY0" fmla="*/ 0 h 3191933"/>
                <a:gd name="connsiteX1" fmla="*/ 516466 w 3670971"/>
                <a:gd name="connsiteY1" fmla="*/ 16933 h 3191933"/>
                <a:gd name="connsiteX2" fmla="*/ 499533 w 3670971"/>
                <a:gd name="connsiteY2" fmla="*/ 33867 h 3191933"/>
                <a:gd name="connsiteX3" fmla="*/ 465666 w 3670971"/>
                <a:gd name="connsiteY3" fmla="*/ 42333 h 3191933"/>
                <a:gd name="connsiteX4" fmla="*/ 431800 w 3670971"/>
                <a:gd name="connsiteY4" fmla="*/ 67733 h 3191933"/>
                <a:gd name="connsiteX5" fmla="*/ 406400 w 3670971"/>
                <a:gd name="connsiteY5" fmla="*/ 84667 h 3191933"/>
                <a:gd name="connsiteX6" fmla="*/ 389466 w 3670971"/>
                <a:gd name="connsiteY6" fmla="*/ 152400 h 3191933"/>
                <a:gd name="connsiteX7" fmla="*/ 372533 w 3670971"/>
                <a:gd name="connsiteY7" fmla="*/ 177800 h 3191933"/>
                <a:gd name="connsiteX8" fmla="*/ 364066 w 3670971"/>
                <a:gd name="connsiteY8" fmla="*/ 270933 h 3191933"/>
                <a:gd name="connsiteX9" fmla="*/ 355600 w 3670971"/>
                <a:gd name="connsiteY9" fmla="*/ 347133 h 3191933"/>
                <a:gd name="connsiteX10" fmla="*/ 338666 w 3670971"/>
                <a:gd name="connsiteY10" fmla="*/ 609600 h 3191933"/>
                <a:gd name="connsiteX11" fmla="*/ 330200 w 3670971"/>
                <a:gd name="connsiteY11" fmla="*/ 1126067 h 3191933"/>
                <a:gd name="connsiteX12" fmla="*/ 313266 w 3670971"/>
                <a:gd name="connsiteY12" fmla="*/ 1320800 h 3191933"/>
                <a:gd name="connsiteX13" fmla="*/ 321733 w 3670971"/>
                <a:gd name="connsiteY13" fmla="*/ 1566333 h 3191933"/>
                <a:gd name="connsiteX14" fmla="*/ 338666 w 3670971"/>
                <a:gd name="connsiteY14" fmla="*/ 1583267 h 3191933"/>
                <a:gd name="connsiteX15" fmla="*/ 321733 w 3670971"/>
                <a:gd name="connsiteY15" fmla="*/ 1642533 h 3191933"/>
                <a:gd name="connsiteX16" fmla="*/ 296333 w 3670971"/>
                <a:gd name="connsiteY16" fmla="*/ 1651000 h 3191933"/>
                <a:gd name="connsiteX17" fmla="*/ 211666 w 3670971"/>
                <a:gd name="connsiteY17" fmla="*/ 1659467 h 3191933"/>
                <a:gd name="connsiteX18" fmla="*/ 160866 w 3670971"/>
                <a:gd name="connsiteY18" fmla="*/ 1676400 h 3191933"/>
                <a:gd name="connsiteX19" fmla="*/ 143933 w 3670971"/>
                <a:gd name="connsiteY19" fmla="*/ 1701800 h 3191933"/>
                <a:gd name="connsiteX20" fmla="*/ 101600 w 3670971"/>
                <a:gd name="connsiteY20" fmla="*/ 1735667 h 3191933"/>
                <a:gd name="connsiteX21" fmla="*/ 84666 w 3670971"/>
                <a:gd name="connsiteY21" fmla="*/ 1761067 h 3191933"/>
                <a:gd name="connsiteX22" fmla="*/ 59266 w 3670971"/>
                <a:gd name="connsiteY22" fmla="*/ 1786467 h 3191933"/>
                <a:gd name="connsiteX23" fmla="*/ 42333 w 3670971"/>
                <a:gd name="connsiteY23" fmla="*/ 1820333 h 3191933"/>
                <a:gd name="connsiteX24" fmla="*/ 25400 w 3670971"/>
                <a:gd name="connsiteY24" fmla="*/ 1845733 h 3191933"/>
                <a:gd name="connsiteX25" fmla="*/ 16933 w 3670971"/>
                <a:gd name="connsiteY25" fmla="*/ 1879600 h 3191933"/>
                <a:gd name="connsiteX26" fmla="*/ 0 w 3670971"/>
                <a:gd name="connsiteY26" fmla="*/ 1930400 h 3191933"/>
                <a:gd name="connsiteX27" fmla="*/ 8466 w 3670971"/>
                <a:gd name="connsiteY27" fmla="*/ 2159000 h 3191933"/>
                <a:gd name="connsiteX28" fmla="*/ 50800 w 3670971"/>
                <a:gd name="connsiteY28" fmla="*/ 2235200 h 3191933"/>
                <a:gd name="connsiteX29" fmla="*/ 67733 w 3670971"/>
                <a:gd name="connsiteY29" fmla="*/ 2260600 h 3191933"/>
                <a:gd name="connsiteX30" fmla="*/ 118533 w 3670971"/>
                <a:gd name="connsiteY30" fmla="*/ 2311400 h 3191933"/>
                <a:gd name="connsiteX31" fmla="*/ 169333 w 3670971"/>
                <a:gd name="connsiteY31" fmla="*/ 2362200 h 3191933"/>
                <a:gd name="connsiteX32" fmla="*/ 177800 w 3670971"/>
                <a:gd name="connsiteY32" fmla="*/ 2387600 h 3191933"/>
                <a:gd name="connsiteX33" fmla="*/ 228600 w 3670971"/>
                <a:gd name="connsiteY33" fmla="*/ 2438400 h 3191933"/>
                <a:gd name="connsiteX34" fmla="*/ 262466 w 3670971"/>
                <a:gd name="connsiteY34" fmla="*/ 2446867 h 3191933"/>
                <a:gd name="connsiteX35" fmla="*/ 304800 w 3670971"/>
                <a:gd name="connsiteY35" fmla="*/ 2480733 h 3191933"/>
                <a:gd name="connsiteX36" fmla="*/ 321733 w 3670971"/>
                <a:gd name="connsiteY36" fmla="*/ 2497667 h 3191933"/>
                <a:gd name="connsiteX37" fmla="*/ 347133 w 3670971"/>
                <a:gd name="connsiteY37" fmla="*/ 2514600 h 3191933"/>
                <a:gd name="connsiteX38" fmla="*/ 372533 w 3670971"/>
                <a:gd name="connsiteY38" fmla="*/ 2523067 h 3191933"/>
                <a:gd name="connsiteX39" fmla="*/ 397933 w 3670971"/>
                <a:gd name="connsiteY39" fmla="*/ 2540000 h 3191933"/>
                <a:gd name="connsiteX40" fmla="*/ 457200 w 3670971"/>
                <a:gd name="connsiteY40" fmla="*/ 2556933 h 3191933"/>
                <a:gd name="connsiteX41" fmla="*/ 508000 w 3670971"/>
                <a:gd name="connsiteY41" fmla="*/ 2582333 h 3191933"/>
                <a:gd name="connsiteX42" fmla="*/ 558800 w 3670971"/>
                <a:gd name="connsiteY42" fmla="*/ 2616200 h 3191933"/>
                <a:gd name="connsiteX43" fmla="*/ 618066 w 3670971"/>
                <a:gd name="connsiteY43" fmla="*/ 2633133 h 3191933"/>
                <a:gd name="connsiteX44" fmla="*/ 668866 w 3670971"/>
                <a:gd name="connsiteY44" fmla="*/ 2650067 h 3191933"/>
                <a:gd name="connsiteX45" fmla="*/ 787400 w 3670971"/>
                <a:gd name="connsiteY45" fmla="*/ 2658533 h 3191933"/>
                <a:gd name="connsiteX46" fmla="*/ 846666 w 3670971"/>
                <a:gd name="connsiteY46" fmla="*/ 2667000 h 3191933"/>
                <a:gd name="connsiteX47" fmla="*/ 1041400 w 3670971"/>
                <a:gd name="connsiteY47" fmla="*/ 2683933 h 3191933"/>
                <a:gd name="connsiteX48" fmla="*/ 1092200 w 3670971"/>
                <a:gd name="connsiteY48" fmla="*/ 2692400 h 3191933"/>
                <a:gd name="connsiteX49" fmla="*/ 1159933 w 3670971"/>
                <a:gd name="connsiteY49" fmla="*/ 2700867 h 3191933"/>
                <a:gd name="connsiteX50" fmla="*/ 1210733 w 3670971"/>
                <a:gd name="connsiteY50" fmla="*/ 2717800 h 3191933"/>
                <a:gd name="connsiteX51" fmla="*/ 1236133 w 3670971"/>
                <a:gd name="connsiteY51" fmla="*/ 2734733 h 3191933"/>
                <a:gd name="connsiteX52" fmla="*/ 1261533 w 3670971"/>
                <a:gd name="connsiteY52" fmla="*/ 2777067 h 3191933"/>
                <a:gd name="connsiteX53" fmla="*/ 1303866 w 3670971"/>
                <a:gd name="connsiteY53" fmla="*/ 2827867 h 3191933"/>
                <a:gd name="connsiteX54" fmla="*/ 1329266 w 3670971"/>
                <a:gd name="connsiteY54" fmla="*/ 2836333 h 3191933"/>
                <a:gd name="connsiteX55" fmla="*/ 1371600 w 3670971"/>
                <a:gd name="connsiteY55" fmla="*/ 2878667 h 3191933"/>
                <a:gd name="connsiteX56" fmla="*/ 1422400 w 3670971"/>
                <a:gd name="connsiteY56" fmla="*/ 2921000 h 3191933"/>
                <a:gd name="connsiteX57" fmla="*/ 1430866 w 3670971"/>
                <a:gd name="connsiteY57" fmla="*/ 2946400 h 3191933"/>
                <a:gd name="connsiteX58" fmla="*/ 1456266 w 3670971"/>
                <a:gd name="connsiteY58" fmla="*/ 2963333 h 3191933"/>
                <a:gd name="connsiteX59" fmla="*/ 1498600 w 3670971"/>
                <a:gd name="connsiteY59" fmla="*/ 3005667 h 3191933"/>
                <a:gd name="connsiteX60" fmla="*/ 1498600 w 3670971"/>
                <a:gd name="connsiteY60" fmla="*/ 3005667 h 3191933"/>
                <a:gd name="connsiteX61" fmla="*/ 1532466 w 3670971"/>
                <a:gd name="connsiteY61" fmla="*/ 3056467 h 3191933"/>
                <a:gd name="connsiteX62" fmla="*/ 1540933 w 3670971"/>
                <a:gd name="connsiteY62" fmla="*/ 3081867 h 3191933"/>
                <a:gd name="connsiteX63" fmla="*/ 1566333 w 3670971"/>
                <a:gd name="connsiteY63" fmla="*/ 3090333 h 3191933"/>
                <a:gd name="connsiteX64" fmla="*/ 1583266 w 3670971"/>
                <a:gd name="connsiteY64" fmla="*/ 3115733 h 3191933"/>
                <a:gd name="connsiteX65" fmla="*/ 1634066 w 3670971"/>
                <a:gd name="connsiteY65" fmla="*/ 3141133 h 3191933"/>
                <a:gd name="connsiteX66" fmla="*/ 1651000 w 3670971"/>
                <a:gd name="connsiteY66" fmla="*/ 3158067 h 3191933"/>
                <a:gd name="connsiteX67" fmla="*/ 1786466 w 3670971"/>
                <a:gd name="connsiteY67" fmla="*/ 3191933 h 3191933"/>
                <a:gd name="connsiteX68" fmla="*/ 1921933 w 3670971"/>
                <a:gd name="connsiteY68" fmla="*/ 3183467 h 3191933"/>
                <a:gd name="connsiteX69" fmla="*/ 1938866 w 3670971"/>
                <a:gd name="connsiteY69" fmla="*/ 3166533 h 3191933"/>
                <a:gd name="connsiteX70" fmla="*/ 1998133 w 3670971"/>
                <a:gd name="connsiteY70" fmla="*/ 3141133 h 3191933"/>
                <a:gd name="connsiteX71" fmla="*/ 2048933 w 3670971"/>
                <a:gd name="connsiteY71" fmla="*/ 3115733 h 3191933"/>
                <a:gd name="connsiteX72" fmla="*/ 2082800 w 3670971"/>
                <a:gd name="connsiteY72" fmla="*/ 3090333 h 3191933"/>
                <a:gd name="connsiteX73" fmla="*/ 2108200 w 3670971"/>
                <a:gd name="connsiteY73" fmla="*/ 3073400 h 3191933"/>
                <a:gd name="connsiteX74" fmla="*/ 2150533 w 3670971"/>
                <a:gd name="connsiteY74" fmla="*/ 3022600 h 3191933"/>
                <a:gd name="connsiteX75" fmla="*/ 2159000 w 3670971"/>
                <a:gd name="connsiteY75" fmla="*/ 2988733 h 3191933"/>
                <a:gd name="connsiteX76" fmla="*/ 2167466 w 3670971"/>
                <a:gd name="connsiteY76" fmla="*/ 2904067 h 3191933"/>
                <a:gd name="connsiteX77" fmla="*/ 2192866 w 3670971"/>
                <a:gd name="connsiteY77" fmla="*/ 2887133 h 3191933"/>
                <a:gd name="connsiteX78" fmla="*/ 2235200 w 3670971"/>
                <a:gd name="connsiteY78" fmla="*/ 2853267 h 3191933"/>
                <a:gd name="connsiteX79" fmla="*/ 2252133 w 3670971"/>
                <a:gd name="connsiteY79" fmla="*/ 2819400 h 3191933"/>
                <a:gd name="connsiteX80" fmla="*/ 2269066 w 3670971"/>
                <a:gd name="connsiteY80" fmla="*/ 2794000 h 3191933"/>
                <a:gd name="connsiteX81" fmla="*/ 2277533 w 3670971"/>
                <a:gd name="connsiteY81" fmla="*/ 2760133 h 3191933"/>
                <a:gd name="connsiteX82" fmla="*/ 2302933 w 3670971"/>
                <a:gd name="connsiteY82" fmla="*/ 2683933 h 3191933"/>
                <a:gd name="connsiteX83" fmla="*/ 2387600 w 3670971"/>
                <a:gd name="connsiteY83" fmla="*/ 2633133 h 3191933"/>
                <a:gd name="connsiteX84" fmla="*/ 2413000 w 3670971"/>
                <a:gd name="connsiteY84" fmla="*/ 2616200 h 3191933"/>
                <a:gd name="connsiteX85" fmla="*/ 2446866 w 3670971"/>
                <a:gd name="connsiteY85" fmla="*/ 2565400 h 3191933"/>
                <a:gd name="connsiteX86" fmla="*/ 2455333 w 3670971"/>
                <a:gd name="connsiteY86" fmla="*/ 2523067 h 3191933"/>
                <a:gd name="connsiteX87" fmla="*/ 2480733 w 3670971"/>
                <a:gd name="connsiteY87" fmla="*/ 2446867 h 3191933"/>
                <a:gd name="connsiteX88" fmla="*/ 2489200 w 3670971"/>
                <a:gd name="connsiteY88" fmla="*/ 2413000 h 3191933"/>
                <a:gd name="connsiteX89" fmla="*/ 2506133 w 3670971"/>
                <a:gd name="connsiteY89" fmla="*/ 2362200 h 3191933"/>
                <a:gd name="connsiteX90" fmla="*/ 2497666 w 3670971"/>
                <a:gd name="connsiteY90" fmla="*/ 2294467 h 3191933"/>
                <a:gd name="connsiteX91" fmla="*/ 2480733 w 3670971"/>
                <a:gd name="connsiteY91" fmla="*/ 2277533 h 3191933"/>
                <a:gd name="connsiteX92" fmla="*/ 2463800 w 3670971"/>
                <a:gd name="connsiteY92" fmla="*/ 2252133 h 3191933"/>
                <a:gd name="connsiteX93" fmla="*/ 2455333 w 3670971"/>
                <a:gd name="connsiteY93" fmla="*/ 2226733 h 3191933"/>
                <a:gd name="connsiteX94" fmla="*/ 2438400 w 3670971"/>
                <a:gd name="connsiteY94" fmla="*/ 2142067 h 3191933"/>
                <a:gd name="connsiteX95" fmla="*/ 2446866 w 3670971"/>
                <a:gd name="connsiteY95" fmla="*/ 2015067 h 3191933"/>
                <a:gd name="connsiteX96" fmla="*/ 2463800 w 3670971"/>
                <a:gd name="connsiteY96" fmla="*/ 1998133 h 3191933"/>
                <a:gd name="connsiteX97" fmla="*/ 2480733 w 3670971"/>
                <a:gd name="connsiteY97" fmla="*/ 1972733 h 3191933"/>
                <a:gd name="connsiteX98" fmla="*/ 2506133 w 3670971"/>
                <a:gd name="connsiteY98" fmla="*/ 1947333 h 3191933"/>
                <a:gd name="connsiteX99" fmla="*/ 2523066 w 3670971"/>
                <a:gd name="connsiteY99" fmla="*/ 1921933 h 3191933"/>
                <a:gd name="connsiteX100" fmla="*/ 2565400 w 3670971"/>
                <a:gd name="connsiteY100" fmla="*/ 1845733 h 3191933"/>
                <a:gd name="connsiteX101" fmla="*/ 2599266 w 3670971"/>
                <a:gd name="connsiteY101" fmla="*/ 1837267 h 3191933"/>
                <a:gd name="connsiteX102" fmla="*/ 2616200 w 3670971"/>
                <a:gd name="connsiteY102" fmla="*/ 1820333 h 3191933"/>
                <a:gd name="connsiteX103" fmla="*/ 2819400 w 3670971"/>
                <a:gd name="connsiteY103" fmla="*/ 1794933 h 3191933"/>
                <a:gd name="connsiteX104" fmla="*/ 2895600 w 3670971"/>
                <a:gd name="connsiteY104" fmla="*/ 1735667 h 3191933"/>
                <a:gd name="connsiteX105" fmla="*/ 2921000 w 3670971"/>
                <a:gd name="connsiteY105" fmla="*/ 1710267 h 3191933"/>
                <a:gd name="connsiteX106" fmla="*/ 2963333 w 3670971"/>
                <a:gd name="connsiteY106" fmla="*/ 1701800 h 3191933"/>
                <a:gd name="connsiteX107" fmla="*/ 2988733 w 3670971"/>
                <a:gd name="connsiteY107" fmla="*/ 1693333 h 3191933"/>
                <a:gd name="connsiteX108" fmla="*/ 3039533 w 3670971"/>
                <a:gd name="connsiteY108" fmla="*/ 1684867 h 3191933"/>
                <a:gd name="connsiteX109" fmla="*/ 3107266 w 3670971"/>
                <a:gd name="connsiteY109" fmla="*/ 1667933 h 3191933"/>
                <a:gd name="connsiteX110" fmla="*/ 3141133 w 3670971"/>
                <a:gd name="connsiteY110" fmla="*/ 1659467 h 3191933"/>
                <a:gd name="connsiteX111" fmla="*/ 3166533 w 3670971"/>
                <a:gd name="connsiteY111" fmla="*/ 1651000 h 3191933"/>
                <a:gd name="connsiteX112" fmla="*/ 3251200 w 3670971"/>
                <a:gd name="connsiteY112" fmla="*/ 1625600 h 3191933"/>
                <a:gd name="connsiteX113" fmla="*/ 3285066 w 3670971"/>
                <a:gd name="connsiteY113" fmla="*/ 1608667 h 3191933"/>
                <a:gd name="connsiteX114" fmla="*/ 3302000 w 3670971"/>
                <a:gd name="connsiteY114" fmla="*/ 1591733 h 3191933"/>
                <a:gd name="connsiteX115" fmla="*/ 3340334 w 3670971"/>
                <a:gd name="connsiteY115" fmla="*/ 1517650 h 3191933"/>
                <a:gd name="connsiteX116" fmla="*/ 3422533 w 3670971"/>
                <a:gd name="connsiteY116" fmla="*/ 1390650 h 3191933"/>
                <a:gd name="connsiteX117" fmla="*/ 3670971 w 3670971"/>
                <a:gd name="connsiteY117" fmla="*/ 1016000 h 319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670971" h="3191933">
                  <a:moveTo>
                    <a:pt x="711200" y="0"/>
                  </a:moveTo>
                  <a:cubicBezTo>
                    <a:pt x="711004" y="14"/>
                    <a:pt x="539242" y="10721"/>
                    <a:pt x="516466" y="16933"/>
                  </a:cubicBezTo>
                  <a:cubicBezTo>
                    <a:pt x="508765" y="19033"/>
                    <a:pt x="506673" y="30297"/>
                    <a:pt x="499533" y="33867"/>
                  </a:cubicBezTo>
                  <a:cubicBezTo>
                    <a:pt x="489125" y="39071"/>
                    <a:pt x="476955" y="39511"/>
                    <a:pt x="465666" y="42333"/>
                  </a:cubicBezTo>
                  <a:cubicBezTo>
                    <a:pt x="454377" y="50800"/>
                    <a:pt x="443282" y="59531"/>
                    <a:pt x="431800" y="67733"/>
                  </a:cubicBezTo>
                  <a:cubicBezTo>
                    <a:pt x="423520" y="73648"/>
                    <a:pt x="412757" y="76721"/>
                    <a:pt x="406400" y="84667"/>
                  </a:cubicBezTo>
                  <a:cubicBezTo>
                    <a:pt x="399026" y="93884"/>
                    <a:pt x="390583" y="149422"/>
                    <a:pt x="389466" y="152400"/>
                  </a:cubicBezTo>
                  <a:cubicBezTo>
                    <a:pt x="385893" y="161928"/>
                    <a:pt x="378177" y="169333"/>
                    <a:pt x="372533" y="177800"/>
                  </a:cubicBezTo>
                  <a:cubicBezTo>
                    <a:pt x="369711" y="208844"/>
                    <a:pt x="367168" y="239915"/>
                    <a:pt x="364066" y="270933"/>
                  </a:cubicBezTo>
                  <a:cubicBezTo>
                    <a:pt x="361523" y="296362"/>
                    <a:pt x="356979" y="321614"/>
                    <a:pt x="355600" y="347133"/>
                  </a:cubicBezTo>
                  <a:cubicBezTo>
                    <a:pt x="341431" y="609269"/>
                    <a:pt x="372747" y="507362"/>
                    <a:pt x="338666" y="609600"/>
                  </a:cubicBezTo>
                  <a:cubicBezTo>
                    <a:pt x="335844" y="781756"/>
                    <a:pt x="334613" y="953945"/>
                    <a:pt x="330200" y="1126067"/>
                  </a:cubicBezTo>
                  <a:cubicBezTo>
                    <a:pt x="327042" y="1249237"/>
                    <a:pt x="327378" y="1236131"/>
                    <a:pt x="313266" y="1320800"/>
                  </a:cubicBezTo>
                  <a:cubicBezTo>
                    <a:pt x="316088" y="1402644"/>
                    <a:pt x="313845" y="1484821"/>
                    <a:pt x="321733" y="1566333"/>
                  </a:cubicBezTo>
                  <a:cubicBezTo>
                    <a:pt x="322502" y="1574278"/>
                    <a:pt x="337354" y="1575393"/>
                    <a:pt x="338666" y="1583267"/>
                  </a:cubicBezTo>
                  <a:cubicBezTo>
                    <a:pt x="338698" y="1583457"/>
                    <a:pt x="325702" y="1638564"/>
                    <a:pt x="321733" y="1642533"/>
                  </a:cubicBezTo>
                  <a:cubicBezTo>
                    <a:pt x="315422" y="1648844"/>
                    <a:pt x="305154" y="1649643"/>
                    <a:pt x="296333" y="1651000"/>
                  </a:cubicBezTo>
                  <a:cubicBezTo>
                    <a:pt x="268300" y="1655313"/>
                    <a:pt x="239888" y="1656645"/>
                    <a:pt x="211666" y="1659467"/>
                  </a:cubicBezTo>
                  <a:cubicBezTo>
                    <a:pt x="194733" y="1665111"/>
                    <a:pt x="170767" y="1661548"/>
                    <a:pt x="160866" y="1676400"/>
                  </a:cubicBezTo>
                  <a:cubicBezTo>
                    <a:pt x="155222" y="1684867"/>
                    <a:pt x="151128" y="1694605"/>
                    <a:pt x="143933" y="1701800"/>
                  </a:cubicBezTo>
                  <a:cubicBezTo>
                    <a:pt x="99918" y="1745815"/>
                    <a:pt x="135121" y="1693766"/>
                    <a:pt x="101600" y="1735667"/>
                  </a:cubicBezTo>
                  <a:cubicBezTo>
                    <a:pt x="95243" y="1743613"/>
                    <a:pt x="91180" y="1753250"/>
                    <a:pt x="84666" y="1761067"/>
                  </a:cubicBezTo>
                  <a:cubicBezTo>
                    <a:pt x="77001" y="1770265"/>
                    <a:pt x="66226" y="1776724"/>
                    <a:pt x="59266" y="1786467"/>
                  </a:cubicBezTo>
                  <a:cubicBezTo>
                    <a:pt x="51930" y="1796737"/>
                    <a:pt x="48595" y="1809375"/>
                    <a:pt x="42333" y="1820333"/>
                  </a:cubicBezTo>
                  <a:cubicBezTo>
                    <a:pt x="37285" y="1829168"/>
                    <a:pt x="31044" y="1837266"/>
                    <a:pt x="25400" y="1845733"/>
                  </a:cubicBezTo>
                  <a:cubicBezTo>
                    <a:pt x="22578" y="1857022"/>
                    <a:pt x="20277" y="1868454"/>
                    <a:pt x="16933" y="1879600"/>
                  </a:cubicBezTo>
                  <a:cubicBezTo>
                    <a:pt x="11804" y="1896697"/>
                    <a:pt x="0" y="1930400"/>
                    <a:pt x="0" y="1930400"/>
                  </a:cubicBezTo>
                  <a:cubicBezTo>
                    <a:pt x="2822" y="2006600"/>
                    <a:pt x="3394" y="2082917"/>
                    <a:pt x="8466" y="2159000"/>
                  </a:cubicBezTo>
                  <a:cubicBezTo>
                    <a:pt x="10122" y="2183836"/>
                    <a:pt x="42191" y="2222286"/>
                    <a:pt x="50800" y="2235200"/>
                  </a:cubicBezTo>
                  <a:cubicBezTo>
                    <a:pt x="56444" y="2243667"/>
                    <a:pt x="60538" y="2253405"/>
                    <a:pt x="67733" y="2260600"/>
                  </a:cubicBezTo>
                  <a:cubicBezTo>
                    <a:pt x="84666" y="2277533"/>
                    <a:pt x="104165" y="2292242"/>
                    <a:pt x="118533" y="2311400"/>
                  </a:cubicBezTo>
                  <a:cubicBezTo>
                    <a:pt x="150038" y="2353408"/>
                    <a:pt x="132192" y="2337440"/>
                    <a:pt x="169333" y="2362200"/>
                  </a:cubicBezTo>
                  <a:cubicBezTo>
                    <a:pt x="172155" y="2370667"/>
                    <a:pt x="173372" y="2379851"/>
                    <a:pt x="177800" y="2387600"/>
                  </a:cubicBezTo>
                  <a:cubicBezTo>
                    <a:pt x="190092" y="2409111"/>
                    <a:pt x="205314" y="2428420"/>
                    <a:pt x="228600" y="2438400"/>
                  </a:cubicBezTo>
                  <a:cubicBezTo>
                    <a:pt x="239295" y="2442984"/>
                    <a:pt x="251177" y="2444045"/>
                    <a:pt x="262466" y="2446867"/>
                  </a:cubicBezTo>
                  <a:cubicBezTo>
                    <a:pt x="296195" y="2497459"/>
                    <a:pt x="259358" y="2453468"/>
                    <a:pt x="304800" y="2480733"/>
                  </a:cubicBezTo>
                  <a:cubicBezTo>
                    <a:pt x="311645" y="2484840"/>
                    <a:pt x="315500" y="2492680"/>
                    <a:pt x="321733" y="2497667"/>
                  </a:cubicBezTo>
                  <a:cubicBezTo>
                    <a:pt x="329679" y="2504024"/>
                    <a:pt x="338032" y="2510049"/>
                    <a:pt x="347133" y="2514600"/>
                  </a:cubicBezTo>
                  <a:cubicBezTo>
                    <a:pt x="355115" y="2518591"/>
                    <a:pt x="364551" y="2519076"/>
                    <a:pt x="372533" y="2523067"/>
                  </a:cubicBezTo>
                  <a:cubicBezTo>
                    <a:pt x="381634" y="2527618"/>
                    <a:pt x="388832" y="2535449"/>
                    <a:pt x="397933" y="2540000"/>
                  </a:cubicBezTo>
                  <a:cubicBezTo>
                    <a:pt x="410083" y="2546075"/>
                    <a:pt x="446343" y="2554219"/>
                    <a:pt x="457200" y="2556933"/>
                  </a:cubicBezTo>
                  <a:cubicBezTo>
                    <a:pt x="569948" y="2632101"/>
                    <a:pt x="402851" y="2523918"/>
                    <a:pt x="508000" y="2582333"/>
                  </a:cubicBezTo>
                  <a:cubicBezTo>
                    <a:pt x="525790" y="2592216"/>
                    <a:pt x="539493" y="2609764"/>
                    <a:pt x="558800" y="2616200"/>
                  </a:cubicBezTo>
                  <a:cubicBezTo>
                    <a:pt x="644163" y="2644655"/>
                    <a:pt x="511754" y="2601239"/>
                    <a:pt x="618066" y="2633133"/>
                  </a:cubicBezTo>
                  <a:cubicBezTo>
                    <a:pt x="635163" y="2638262"/>
                    <a:pt x="651062" y="2648795"/>
                    <a:pt x="668866" y="2650067"/>
                  </a:cubicBezTo>
                  <a:lnTo>
                    <a:pt x="787400" y="2658533"/>
                  </a:lnTo>
                  <a:cubicBezTo>
                    <a:pt x="807155" y="2661355"/>
                    <a:pt x="826809" y="2665014"/>
                    <a:pt x="846666" y="2667000"/>
                  </a:cubicBezTo>
                  <a:cubicBezTo>
                    <a:pt x="911499" y="2673483"/>
                    <a:pt x="1041400" y="2683933"/>
                    <a:pt x="1041400" y="2683933"/>
                  </a:cubicBezTo>
                  <a:cubicBezTo>
                    <a:pt x="1058333" y="2686755"/>
                    <a:pt x="1075206" y="2689972"/>
                    <a:pt x="1092200" y="2692400"/>
                  </a:cubicBezTo>
                  <a:cubicBezTo>
                    <a:pt x="1114725" y="2695618"/>
                    <a:pt x="1137685" y="2696099"/>
                    <a:pt x="1159933" y="2700867"/>
                  </a:cubicBezTo>
                  <a:cubicBezTo>
                    <a:pt x="1177386" y="2704607"/>
                    <a:pt x="1195881" y="2707899"/>
                    <a:pt x="1210733" y="2717800"/>
                  </a:cubicBezTo>
                  <a:lnTo>
                    <a:pt x="1236133" y="2734733"/>
                  </a:lnTo>
                  <a:cubicBezTo>
                    <a:pt x="1250011" y="2776366"/>
                    <a:pt x="1235707" y="2746076"/>
                    <a:pt x="1261533" y="2777067"/>
                  </a:cubicBezTo>
                  <a:cubicBezTo>
                    <a:pt x="1266712" y="2783281"/>
                    <a:pt x="1291104" y="2820210"/>
                    <a:pt x="1303866" y="2827867"/>
                  </a:cubicBezTo>
                  <a:cubicBezTo>
                    <a:pt x="1311519" y="2832459"/>
                    <a:pt x="1320799" y="2833511"/>
                    <a:pt x="1329266" y="2836333"/>
                  </a:cubicBezTo>
                  <a:cubicBezTo>
                    <a:pt x="1343377" y="2850444"/>
                    <a:pt x="1354995" y="2867597"/>
                    <a:pt x="1371600" y="2878667"/>
                  </a:cubicBezTo>
                  <a:cubicBezTo>
                    <a:pt x="1406963" y="2902242"/>
                    <a:pt x="1389805" y="2888405"/>
                    <a:pt x="1422400" y="2921000"/>
                  </a:cubicBezTo>
                  <a:cubicBezTo>
                    <a:pt x="1425222" y="2929467"/>
                    <a:pt x="1425291" y="2939431"/>
                    <a:pt x="1430866" y="2946400"/>
                  </a:cubicBezTo>
                  <a:cubicBezTo>
                    <a:pt x="1437223" y="2954346"/>
                    <a:pt x="1448608" y="2956632"/>
                    <a:pt x="1456266" y="2963333"/>
                  </a:cubicBezTo>
                  <a:cubicBezTo>
                    <a:pt x="1471285" y="2976474"/>
                    <a:pt x="1484489" y="2991556"/>
                    <a:pt x="1498600" y="3005667"/>
                  </a:cubicBezTo>
                  <a:lnTo>
                    <a:pt x="1498600" y="3005667"/>
                  </a:lnTo>
                  <a:cubicBezTo>
                    <a:pt x="1509889" y="3022600"/>
                    <a:pt x="1526030" y="3037160"/>
                    <a:pt x="1532466" y="3056467"/>
                  </a:cubicBezTo>
                  <a:cubicBezTo>
                    <a:pt x="1535288" y="3064934"/>
                    <a:pt x="1534622" y="3075556"/>
                    <a:pt x="1540933" y="3081867"/>
                  </a:cubicBezTo>
                  <a:cubicBezTo>
                    <a:pt x="1547244" y="3088178"/>
                    <a:pt x="1557866" y="3087511"/>
                    <a:pt x="1566333" y="3090333"/>
                  </a:cubicBezTo>
                  <a:cubicBezTo>
                    <a:pt x="1571977" y="3098800"/>
                    <a:pt x="1576071" y="3108538"/>
                    <a:pt x="1583266" y="3115733"/>
                  </a:cubicBezTo>
                  <a:cubicBezTo>
                    <a:pt x="1599680" y="3132148"/>
                    <a:pt x="1613406" y="3134247"/>
                    <a:pt x="1634066" y="3141133"/>
                  </a:cubicBezTo>
                  <a:cubicBezTo>
                    <a:pt x="1639711" y="3146778"/>
                    <a:pt x="1644358" y="3153639"/>
                    <a:pt x="1651000" y="3158067"/>
                  </a:cubicBezTo>
                  <a:cubicBezTo>
                    <a:pt x="1694050" y="3186767"/>
                    <a:pt x="1730973" y="3182684"/>
                    <a:pt x="1786466" y="3191933"/>
                  </a:cubicBezTo>
                  <a:cubicBezTo>
                    <a:pt x="1831622" y="3189111"/>
                    <a:pt x="1877305" y="3190905"/>
                    <a:pt x="1921933" y="3183467"/>
                  </a:cubicBezTo>
                  <a:cubicBezTo>
                    <a:pt x="1929807" y="3182155"/>
                    <a:pt x="1932224" y="3170961"/>
                    <a:pt x="1938866" y="3166533"/>
                  </a:cubicBezTo>
                  <a:cubicBezTo>
                    <a:pt x="1991710" y="3131303"/>
                    <a:pt x="1952985" y="3163707"/>
                    <a:pt x="1998133" y="3141133"/>
                  </a:cubicBezTo>
                  <a:cubicBezTo>
                    <a:pt x="2063785" y="3108307"/>
                    <a:pt x="1985089" y="3137015"/>
                    <a:pt x="2048933" y="3115733"/>
                  </a:cubicBezTo>
                  <a:cubicBezTo>
                    <a:pt x="2060222" y="3107266"/>
                    <a:pt x="2071317" y="3098535"/>
                    <a:pt x="2082800" y="3090333"/>
                  </a:cubicBezTo>
                  <a:cubicBezTo>
                    <a:pt x="2091080" y="3084419"/>
                    <a:pt x="2100383" y="3079914"/>
                    <a:pt x="2108200" y="3073400"/>
                  </a:cubicBezTo>
                  <a:cubicBezTo>
                    <a:pt x="2132647" y="3053028"/>
                    <a:pt x="2133883" y="3047575"/>
                    <a:pt x="2150533" y="3022600"/>
                  </a:cubicBezTo>
                  <a:cubicBezTo>
                    <a:pt x="2153355" y="3011311"/>
                    <a:pt x="2157354" y="3000253"/>
                    <a:pt x="2159000" y="2988733"/>
                  </a:cubicBezTo>
                  <a:cubicBezTo>
                    <a:pt x="2163011" y="2960655"/>
                    <a:pt x="2158497" y="2930974"/>
                    <a:pt x="2167466" y="2904067"/>
                  </a:cubicBezTo>
                  <a:cubicBezTo>
                    <a:pt x="2170684" y="2894413"/>
                    <a:pt x="2184920" y="2893490"/>
                    <a:pt x="2192866" y="2887133"/>
                  </a:cubicBezTo>
                  <a:cubicBezTo>
                    <a:pt x="2253178" y="2838884"/>
                    <a:pt x="2157036" y="2905376"/>
                    <a:pt x="2235200" y="2853267"/>
                  </a:cubicBezTo>
                  <a:cubicBezTo>
                    <a:pt x="2240844" y="2841978"/>
                    <a:pt x="2245871" y="2830359"/>
                    <a:pt x="2252133" y="2819400"/>
                  </a:cubicBezTo>
                  <a:cubicBezTo>
                    <a:pt x="2257181" y="2810565"/>
                    <a:pt x="2265058" y="2803353"/>
                    <a:pt x="2269066" y="2794000"/>
                  </a:cubicBezTo>
                  <a:cubicBezTo>
                    <a:pt x="2273650" y="2783304"/>
                    <a:pt x="2275251" y="2771543"/>
                    <a:pt x="2277533" y="2760133"/>
                  </a:cubicBezTo>
                  <a:cubicBezTo>
                    <a:pt x="2283368" y="2730959"/>
                    <a:pt x="2279029" y="2704849"/>
                    <a:pt x="2302933" y="2683933"/>
                  </a:cubicBezTo>
                  <a:cubicBezTo>
                    <a:pt x="2341914" y="2649825"/>
                    <a:pt x="2349373" y="2654977"/>
                    <a:pt x="2387600" y="2633133"/>
                  </a:cubicBezTo>
                  <a:cubicBezTo>
                    <a:pt x="2396435" y="2628084"/>
                    <a:pt x="2404533" y="2621844"/>
                    <a:pt x="2413000" y="2616200"/>
                  </a:cubicBezTo>
                  <a:cubicBezTo>
                    <a:pt x="2424289" y="2599267"/>
                    <a:pt x="2442875" y="2585356"/>
                    <a:pt x="2446866" y="2565400"/>
                  </a:cubicBezTo>
                  <a:cubicBezTo>
                    <a:pt x="2449688" y="2551289"/>
                    <a:pt x="2451380" y="2536904"/>
                    <a:pt x="2455333" y="2523067"/>
                  </a:cubicBezTo>
                  <a:cubicBezTo>
                    <a:pt x="2462688" y="2497323"/>
                    <a:pt x="2474239" y="2472842"/>
                    <a:pt x="2480733" y="2446867"/>
                  </a:cubicBezTo>
                  <a:cubicBezTo>
                    <a:pt x="2483555" y="2435578"/>
                    <a:pt x="2485856" y="2424146"/>
                    <a:pt x="2489200" y="2413000"/>
                  </a:cubicBezTo>
                  <a:cubicBezTo>
                    <a:pt x="2494329" y="2395903"/>
                    <a:pt x="2506133" y="2362200"/>
                    <a:pt x="2506133" y="2362200"/>
                  </a:cubicBezTo>
                  <a:cubicBezTo>
                    <a:pt x="2503311" y="2339622"/>
                    <a:pt x="2504204" y="2316261"/>
                    <a:pt x="2497666" y="2294467"/>
                  </a:cubicBezTo>
                  <a:cubicBezTo>
                    <a:pt x="2495372" y="2286821"/>
                    <a:pt x="2485720" y="2283766"/>
                    <a:pt x="2480733" y="2277533"/>
                  </a:cubicBezTo>
                  <a:cubicBezTo>
                    <a:pt x="2474376" y="2269587"/>
                    <a:pt x="2468351" y="2261234"/>
                    <a:pt x="2463800" y="2252133"/>
                  </a:cubicBezTo>
                  <a:cubicBezTo>
                    <a:pt x="2459809" y="2244151"/>
                    <a:pt x="2457340" y="2235429"/>
                    <a:pt x="2455333" y="2226733"/>
                  </a:cubicBezTo>
                  <a:cubicBezTo>
                    <a:pt x="2448861" y="2198689"/>
                    <a:pt x="2444044" y="2170289"/>
                    <a:pt x="2438400" y="2142067"/>
                  </a:cubicBezTo>
                  <a:cubicBezTo>
                    <a:pt x="2441222" y="2099734"/>
                    <a:pt x="2439493" y="2056849"/>
                    <a:pt x="2446866" y="2015067"/>
                  </a:cubicBezTo>
                  <a:cubicBezTo>
                    <a:pt x="2448253" y="2007206"/>
                    <a:pt x="2458813" y="2004367"/>
                    <a:pt x="2463800" y="1998133"/>
                  </a:cubicBezTo>
                  <a:cubicBezTo>
                    <a:pt x="2470157" y="1990187"/>
                    <a:pt x="2474219" y="1980550"/>
                    <a:pt x="2480733" y="1972733"/>
                  </a:cubicBezTo>
                  <a:cubicBezTo>
                    <a:pt x="2488398" y="1963535"/>
                    <a:pt x="2498468" y="1956531"/>
                    <a:pt x="2506133" y="1947333"/>
                  </a:cubicBezTo>
                  <a:cubicBezTo>
                    <a:pt x="2512647" y="1939516"/>
                    <a:pt x="2518515" y="1931034"/>
                    <a:pt x="2523066" y="1921933"/>
                  </a:cubicBezTo>
                  <a:cubicBezTo>
                    <a:pt x="2534325" y="1899415"/>
                    <a:pt x="2534892" y="1853360"/>
                    <a:pt x="2565400" y="1845733"/>
                  </a:cubicBezTo>
                  <a:lnTo>
                    <a:pt x="2599266" y="1837267"/>
                  </a:lnTo>
                  <a:cubicBezTo>
                    <a:pt x="2604911" y="1831622"/>
                    <a:pt x="2609060" y="1823903"/>
                    <a:pt x="2616200" y="1820333"/>
                  </a:cubicBezTo>
                  <a:cubicBezTo>
                    <a:pt x="2678116" y="1789375"/>
                    <a:pt x="2755078" y="1798507"/>
                    <a:pt x="2819400" y="1794933"/>
                  </a:cubicBezTo>
                  <a:cubicBezTo>
                    <a:pt x="2876511" y="1737822"/>
                    <a:pt x="2847481" y="1751705"/>
                    <a:pt x="2895600" y="1735667"/>
                  </a:cubicBezTo>
                  <a:cubicBezTo>
                    <a:pt x="2904067" y="1727200"/>
                    <a:pt x="2910290" y="1715622"/>
                    <a:pt x="2921000" y="1710267"/>
                  </a:cubicBezTo>
                  <a:cubicBezTo>
                    <a:pt x="2933871" y="1703831"/>
                    <a:pt x="2949372" y="1705290"/>
                    <a:pt x="2963333" y="1701800"/>
                  </a:cubicBezTo>
                  <a:cubicBezTo>
                    <a:pt x="2971991" y="1699635"/>
                    <a:pt x="2980021" y="1695269"/>
                    <a:pt x="2988733" y="1693333"/>
                  </a:cubicBezTo>
                  <a:cubicBezTo>
                    <a:pt x="3005491" y="1689609"/>
                    <a:pt x="3022747" y="1688464"/>
                    <a:pt x="3039533" y="1684867"/>
                  </a:cubicBezTo>
                  <a:cubicBezTo>
                    <a:pt x="3062289" y="1679991"/>
                    <a:pt x="3084688" y="1673577"/>
                    <a:pt x="3107266" y="1667933"/>
                  </a:cubicBezTo>
                  <a:cubicBezTo>
                    <a:pt x="3118555" y="1665111"/>
                    <a:pt x="3130094" y="1663147"/>
                    <a:pt x="3141133" y="1659467"/>
                  </a:cubicBezTo>
                  <a:cubicBezTo>
                    <a:pt x="3149600" y="1656645"/>
                    <a:pt x="3157952" y="1653452"/>
                    <a:pt x="3166533" y="1651000"/>
                  </a:cubicBezTo>
                  <a:cubicBezTo>
                    <a:pt x="3194889" y="1642898"/>
                    <a:pt x="3224375" y="1639012"/>
                    <a:pt x="3251200" y="1625600"/>
                  </a:cubicBezTo>
                  <a:cubicBezTo>
                    <a:pt x="3262489" y="1619956"/>
                    <a:pt x="3274565" y="1615668"/>
                    <a:pt x="3285066" y="1608667"/>
                  </a:cubicBezTo>
                  <a:cubicBezTo>
                    <a:pt x="3291708" y="1604239"/>
                    <a:pt x="3292789" y="1606903"/>
                    <a:pt x="3302000" y="1591733"/>
                  </a:cubicBezTo>
                  <a:cubicBezTo>
                    <a:pt x="3311211" y="1576564"/>
                    <a:pt x="3330081" y="1519359"/>
                    <a:pt x="3340334" y="1517650"/>
                  </a:cubicBezTo>
                  <a:cubicBezTo>
                    <a:pt x="3348801" y="1512006"/>
                    <a:pt x="3367427" y="1474258"/>
                    <a:pt x="3422533" y="1390650"/>
                  </a:cubicBezTo>
                  <a:lnTo>
                    <a:pt x="3670971" y="1016000"/>
                  </a:lnTo>
                </a:path>
              </a:pathLst>
            </a:custGeom>
            <a:noFill/>
            <a:ln w="28575">
              <a:solidFill>
                <a:srgbClr val="FFCF1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86C6B364-DAAD-473D-97E7-086ACFCE836E}"/>
                </a:ext>
              </a:extLst>
            </p:cNvPr>
            <p:cNvSpPr/>
            <p:nvPr/>
          </p:nvSpPr>
          <p:spPr>
            <a:xfrm rot="1501197">
              <a:off x="8317407" y="3409971"/>
              <a:ext cx="210887" cy="241144"/>
            </a:xfrm>
            <a:prstGeom prst="triangle">
              <a:avLst/>
            </a:prstGeom>
            <a:solidFill>
              <a:srgbClr val="FFCF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185A1A-074E-4310-8E0E-7A6D62C674F7}"/>
              </a:ext>
            </a:extLst>
          </p:cNvPr>
          <p:cNvSpPr txBox="1"/>
          <p:nvPr/>
        </p:nvSpPr>
        <p:spPr>
          <a:xfrm>
            <a:off x="874169" y="697648"/>
            <a:ext cx="103000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CUỘC PHÁT KIẾN ĐỊA LÝ TIÊU BIỂU</a:t>
            </a:r>
          </a:p>
        </p:txBody>
      </p:sp>
      <p:sp>
        <p:nvSpPr>
          <p:cNvPr id="36" name="Rectangle">
            <a:extLst>
              <a:ext uri="{FF2B5EF4-FFF2-40B4-BE49-F238E27FC236}">
                <a16:creationId xmlns:a16="http://schemas.microsoft.com/office/drawing/2014/main" id="{FBBA4D8F-BE76-40D4-91D9-C38356EAEC36}"/>
              </a:ext>
            </a:extLst>
          </p:cNvPr>
          <p:cNvSpPr/>
          <p:nvPr/>
        </p:nvSpPr>
        <p:spPr>
          <a:xfrm>
            <a:off x="5772314" y="3554146"/>
            <a:ext cx="772606" cy="343970"/>
          </a:xfrm>
          <a:prstGeom prst="rect">
            <a:avLst/>
          </a:prstGeom>
          <a:solidFill>
            <a:srgbClr val="A15ABF"/>
          </a:solidFill>
          <a:ln w="25400">
            <a:solidFill>
              <a:srgbClr val="A15ABF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0C6B3915-BF4C-4E85-9B53-89DF08FEE6FC}"/>
              </a:ext>
            </a:extLst>
          </p:cNvPr>
          <p:cNvSpPr/>
          <p:nvPr/>
        </p:nvSpPr>
        <p:spPr>
          <a:xfrm flipV="1">
            <a:off x="5769327" y="3545635"/>
            <a:ext cx="0" cy="1197218"/>
          </a:xfrm>
          <a:prstGeom prst="line">
            <a:avLst/>
          </a:prstGeom>
          <a:ln w="25400">
            <a:solidFill>
              <a:srgbClr val="A15ABF"/>
            </a:solidFill>
            <a:miter/>
          </a:ln>
        </p:spPr>
        <p:txBody>
          <a:bodyPr lIns="34289" rIns="34289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">
            <a:extLst>
              <a:ext uri="{FF2B5EF4-FFF2-40B4-BE49-F238E27FC236}">
                <a16:creationId xmlns:a16="http://schemas.microsoft.com/office/drawing/2014/main" id="{F24E3928-E8D4-4566-B81B-E4BB70A7B162}"/>
              </a:ext>
            </a:extLst>
          </p:cNvPr>
          <p:cNvSpPr/>
          <p:nvPr/>
        </p:nvSpPr>
        <p:spPr>
          <a:xfrm>
            <a:off x="5699193" y="4546517"/>
            <a:ext cx="156742" cy="45719"/>
          </a:xfrm>
          <a:prstGeom prst="ellipse">
            <a:avLst/>
          </a:prstGeom>
          <a:solidFill>
            <a:srgbClr val="A15ABF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rgbClr val="A15ABF"/>
                </a:solidFill>
              </a:defRPr>
            </a:pPr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">
            <a:extLst>
              <a:ext uri="{FF2B5EF4-FFF2-40B4-BE49-F238E27FC236}">
                <a16:creationId xmlns:a16="http://schemas.microsoft.com/office/drawing/2014/main" id="{B40CB843-4CE5-417D-8594-4A6C4C1BA7A8}"/>
              </a:ext>
            </a:extLst>
          </p:cNvPr>
          <p:cNvSpPr/>
          <p:nvPr/>
        </p:nvSpPr>
        <p:spPr>
          <a:xfrm>
            <a:off x="5655026" y="4516268"/>
            <a:ext cx="253539" cy="103497"/>
          </a:xfrm>
          <a:prstGeom prst="ellipse">
            <a:avLst/>
          </a:prstGeom>
          <a:ln w="19050">
            <a:solidFill>
              <a:srgbClr val="A15ABF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3">
            <a:extLst>
              <a:ext uri="{FF2B5EF4-FFF2-40B4-BE49-F238E27FC236}">
                <a16:creationId xmlns:a16="http://schemas.microsoft.com/office/drawing/2014/main" id="{B26F651D-24C0-4EAB-950C-7DD2258BBD70}"/>
              </a:ext>
            </a:extLst>
          </p:cNvPr>
          <p:cNvSpPr txBox="1"/>
          <p:nvPr/>
        </p:nvSpPr>
        <p:spPr>
          <a:xfrm>
            <a:off x="5708505" y="3546741"/>
            <a:ext cx="956523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1487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3306E4E0-283C-4D45-89F5-2465573D08AA}"/>
              </a:ext>
            </a:extLst>
          </p:cNvPr>
          <p:cNvSpPr txBox="1"/>
          <p:nvPr/>
        </p:nvSpPr>
        <p:spPr>
          <a:xfrm>
            <a:off x="5690642" y="3298442"/>
            <a:ext cx="1142890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6106" tIns="16106" rIns="16106" bIns="16106">
            <a:spAutoFit/>
          </a:bodyPr>
          <a:lstStyle>
            <a:lvl1pPr defTabSz="214760">
              <a:defRPr sz="600">
                <a:solidFill>
                  <a:srgbClr val="535353"/>
                </a:solidFill>
              </a:defRPr>
            </a:lvl1pPr>
          </a:lstStyle>
          <a:p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Bão tố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BF1B8679-676C-45E1-8B95-D3DDAC709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10125"/>
          <a:stretch/>
        </p:blipFill>
        <p:spPr>
          <a:xfrm>
            <a:off x="5861903" y="3880397"/>
            <a:ext cx="698913" cy="77335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E57BE66-4378-41DD-A740-C0AD5C5E31A9}"/>
              </a:ext>
            </a:extLst>
          </p:cNvPr>
          <p:cNvSpPr txBox="1"/>
          <p:nvPr/>
        </p:nvSpPr>
        <p:spPr>
          <a:xfrm rot="4024444">
            <a:off x="4469135" y="3885724"/>
            <a:ext cx="15554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Đi-a-xơ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F2A24A-0945-41CF-84C2-B59C960EDBCE}"/>
              </a:ext>
            </a:extLst>
          </p:cNvPr>
          <p:cNvGrpSpPr/>
          <p:nvPr/>
        </p:nvGrpSpPr>
        <p:grpSpPr>
          <a:xfrm>
            <a:off x="4664117" y="2328177"/>
            <a:ext cx="1145497" cy="2781627"/>
            <a:chOff x="5105399" y="2428875"/>
            <a:chExt cx="1393722" cy="31438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29EED05-105A-4838-8C5A-7F03BC2F749C}"/>
                </a:ext>
              </a:extLst>
            </p:cNvPr>
            <p:cNvSpPr/>
            <p:nvPr/>
          </p:nvSpPr>
          <p:spPr>
            <a:xfrm>
              <a:off x="5105399" y="2428875"/>
              <a:ext cx="1196239" cy="2976384"/>
            </a:xfrm>
            <a:custGeom>
              <a:avLst/>
              <a:gdLst>
                <a:gd name="connsiteX0" fmla="*/ 381000 w 1181100"/>
                <a:gd name="connsiteY0" fmla="*/ 0 h 3067050"/>
                <a:gd name="connsiteX1" fmla="*/ 333375 w 1181100"/>
                <a:gd name="connsiteY1" fmla="*/ 9525 h 3067050"/>
                <a:gd name="connsiteX2" fmla="*/ 304800 w 1181100"/>
                <a:gd name="connsiteY2" fmla="*/ 38100 h 3067050"/>
                <a:gd name="connsiteX3" fmla="*/ 238125 w 1181100"/>
                <a:gd name="connsiteY3" fmla="*/ 76200 h 3067050"/>
                <a:gd name="connsiteX4" fmla="*/ 200025 w 1181100"/>
                <a:gd name="connsiteY4" fmla="*/ 104775 h 3067050"/>
                <a:gd name="connsiteX5" fmla="*/ 171450 w 1181100"/>
                <a:gd name="connsiteY5" fmla="*/ 123825 h 3067050"/>
                <a:gd name="connsiteX6" fmla="*/ 133350 w 1181100"/>
                <a:gd name="connsiteY6" fmla="*/ 200025 h 3067050"/>
                <a:gd name="connsiteX7" fmla="*/ 114300 w 1181100"/>
                <a:gd name="connsiteY7" fmla="*/ 238125 h 3067050"/>
                <a:gd name="connsiteX8" fmla="*/ 95250 w 1181100"/>
                <a:gd name="connsiteY8" fmla="*/ 295275 h 3067050"/>
                <a:gd name="connsiteX9" fmla="*/ 85725 w 1181100"/>
                <a:gd name="connsiteY9" fmla="*/ 323850 h 3067050"/>
                <a:gd name="connsiteX10" fmla="*/ 57150 w 1181100"/>
                <a:gd name="connsiteY10" fmla="*/ 400050 h 3067050"/>
                <a:gd name="connsiteX11" fmla="*/ 47625 w 1181100"/>
                <a:gd name="connsiteY11" fmla="*/ 647700 h 3067050"/>
                <a:gd name="connsiteX12" fmla="*/ 38100 w 1181100"/>
                <a:gd name="connsiteY12" fmla="*/ 685800 h 3067050"/>
                <a:gd name="connsiteX13" fmla="*/ 28575 w 1181100"/>
                <a:gd name="connsiteY13" fmla="*/ 733425 h 3067050"/>
                <a:gd name="connsiteX14" fmla="*/ 19050 w 1181100"/>
                <a:gd name="connsiteY14" fmla="*/ 847725 h 3067050"/>
                <a:gd name="connsiteX15" fmla="*/ 9525 w 1181100"/>
                <a:gd name="connsiteY15" fmla="*/ 895350 h 3067050"/>
                <a:gd name="connsiteX16" fmla="*/ 0 w 1181100"/>
                <a:gd name="connsiteY16" fmla="*/ 1066800 h 3067050"/>
                <a:gd name="connsiteX17" fmla="*/ 9525 w 1181100"/>
                <a:gd name="connsiteY17" fmla="*/ 1276350 h 3067050"/>
                <a:gd name="connsiteX18" fmla="*/ 28575 w 1181100"/>
                <a:gd name="connsiteY18" fmla="*/ 1314450 h 3067050"/>
                <a:gd name="connsiteX19" fmla="*/ 85725 w 1181100"/>
                <a:gd name="connsiteY19" fmla="*/ 1438275 h 3067050"/>
                <a:gd name="connsiteX20" fmla="*/ 114300 w 1181100"/>
                <a:gd name="connsiteY20" fmla="*/ 1457325 h 3067050"/>
                <a:gd name="connsiteX21" fmla="*/ 171450 w 1181100"/>
                <a:gd name="connsiteY21" fmla="*/ 1504950 h 3067050"/>
                <a:gd name="connsiteX22" fmla="*/ 200025 w 1181100"/>
                <a:gd name="connsiteY22" fmla="*/ 1514475 h 3067050"/>
                <a:gd name="connsiteX23" fmla="*/ 228600 w 1181100"/>
                <a:gd name="connsiteY23" fmla="*/ 1533525 h 3067050"/>
                <a:gd name="connsiteX24" fmla="*/ 266700 w 1181100"/>
                <a:gd name="connsiteY24" fmla="*/ 1543050 h 3067050"/>
                <a:gd name="connsiteX25" fmla="*/ 333375 w 1181100"/>
                <a:gd name="connsiteY25" fmla="*/ 1562100 h 3067050"/>
                <a:gd name="connsiteX26" fmla="*/ 400050 w 1181100"/>
                <a:gd name="connsiteY26" fmla="*/ 1590675 h 3067050"/>
                <a:gd name="connsiteX27" fmla="*/ 447675 w 1181100"/>
                <a:gd name="connsiteY27" fmla="*/ 1609725 h 3067050"/>
                <a:gd name="connsiteX28" fmla="*/ 523875 w 1181100"/>
                <a:gd name="connsiteY28" fmla="*/ 1628775 h 3067050"/>
                <a:gd name="connsiteX29" fmla="*/ 619125 w 1181100"/>
                <a:gd name="connsiteY29" fmla="*/ 1666875 h 3067050"/>
                <a:gd name="connsiteX30" fmla="*/ 695325 w 1181100"/>
                <a:gd name="connsiteY30" fmla="*/ 1704975 h 3067050"/>
                <a:gd name="connsiteX31" fmla="*/ 752475 w 1181100"/>
                <a:gd name="connsiteY31" fmla="*/ 1762125 h 3067050"/>
                <a:gd name="connsiteX32" fmla="*/ 762000 w 1181100"/>
                <a:gd name="connsiteY32" fmla="*/ 1800225 h 3067050"/>
                <a:gd name="connsiteX33" fmla="*/ 790575 w 1181100"/>
                <a:gd name="connsiteY33" fmla="*/ 1905000 h 3067050"/>
                <a:gd name="connsiteX34" fmla="*/ 819150 w 1181100"/>
                <a:gd name="connsiteY34" fmla="*/ 1971675 h 3067050"/>
                <a:gd name="connsiteX35" fmla="*/ 838200 w 1181100"/>
                <a:gd name="connsiteY35" fmla="*/ 2009775 h 3067050"/>
                <a:gd name="connsiteX36" fmla="*/ 847725 w 1181100"/>
                <a:gd name="connsiteY36" fmla="*/ 2038350 h 3067050"/>
                <a:gd name="connsiteX37" fmla="*/ 866775 w 1181100"/>
                <a:gd name="connsiteY37" fmla="*/ 2133600 h 3067050"/>
                <a:gd name="connsiteX38" fmla="*/ 885825 w 1181100"/>
                <a:gd name="connsiteY38" fmla="*/ 2162175 h 3067050"/>
                <a:gd name="connsiteX39" fmla="*/ 914400 w 1181100"/>
                <a:gd name="connsiteY39" fmla="*/ 2257425 h 3067050"/>
                <a:gd name="connsiteX40" fmla="*/ 933450 w 1181100"/>
                <a:gd name="connsiteY40" fmla="*/ 2286000 h 3067050"/>
                <a:gd name="connsiteX41" fmla="*/ 952500 w 1181100"/>
                <a:gd name="connsiteY41" fmla="*/ 2371725 h 3067050"/>
                <a:gd name="connsiteX42" fmla="*/ 971550 w 1181100"/>
                <a:gd name="connsiteY42" fmla="*/ 2400300 h 3067050"/>
                <a:gd name="connsiteX43" fmla="*/ 981075 w 1181100"/>
                <a:gd name="connsiteY43" fmla="*/ 2438400 h 3067050"/>
                <a:gd name="connsiteX44" fmla="*/ 990600 w 1181100"/>
                <a:gd name="connsiteY44" fmla="*/ 2466975 h 3067050"/>
                <a:gd name="connsiteX45" fmla="*/ 1000125 w 1181100"/>
                <a:gd name="connsiteY45" fmla="*/ 2514600 h 3067050"/>
                <a:gd name="connsiteX46" fmla="*/ 1009650 w 1181100"/>
                <a:gd name="connsiteY46" fmla="*/ 2543175 h 3067050"/>
                <a:gd name="connsiteX47" fmla="*/ 1028700 w 1181100"/>
                <a:gd name="connsiteY47" fmla="*/ 2628900 h 3067050"/>
                <a:gd name="connsiteX48" fmla="*/ 1057275 w 1181100"/>
                <a:gd name="connsiteY48" fmla="*/ 2686050 h 3067050"/>
                <a:gd name="connsiteX49" fmla="*/ 1085850 w 1181100"/>
                <a:gd name="connsiteY49" fmla="*/ 2771775 h 3067050"/>
                <a:gd name="connsiteX50" fmla="*/ 1095375 w 1181100"/>
                <a:gd name="connsiteY50" fmla="*/ 2800350 h 3067050"/>
                <a:gd name="connsiteX51" fmla="*/ 1104900 w 1181100"/>
                <a:gd name="connsiteY51" fmla="*/ 2847975 h 3067050"/>
                <a:gd name="connsiteX52" fmla="*/ 1114425 w 1181100"/>
                <a:gd name="connsiteY52" fmla="*/ 2886075 h 3067050"/>
                <a:gd name="connsiteX53" fmla="*/ 1133475 w 1181100"/>
                <a:gd name="connsiteY53" fmla="*/ 2943225 h 3067050"/>
                <a:gd name="connsiteX54" fmla="*/ 1143000 w 1181100"/>
                <a:gd name="connsiteY54" fmla="*/ 2981325 h 3067050"/>
                <a:gd name="connsiteX55" fmla="*/ 1152525 w 1181100"/>
                <a:gd name="connsiteY55" fmla="*/ 3028950 h 3067050"/>
                <a:gd name="connsiteX56" fmla="*/ 1181100 w 1181100"/>
                <a:gd name="connsiteY56" fmla="*/ 306705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81100" h="3067050">
                  <a:moveTo>
                    <a:pt x="381000" y="0"/>
                  </a:moveTo>
                  <a:cubicBezTo>
                    <a:pt x="365125" y="3175"/>
                    <a:pt x="347855" y="2285"/>
                    <a:pt x="333375" y="9525"/>
                  </a:cubicBezTo>
                  <a:cubicBezTo>
                    <a:pt x="321327" y="15549"/>
                    <a:pt x="315027" y="29334"/>
                    <a:pt x="304800" y="38100"/>
                  </a:cubicBezTo>
                  <a:cubicBezTo>
                    <a:pt x="268104" y="69554"/>
                    <a:pt x="275792" y="63644"/>
                    <a:pt x="238125" y="76200"/>
                  </a:cubicBezTo>
                  <a:cubicBezTo>
                    <a:pt x="225425" y="85725"/>
                    <a:pt x="212943" y="95548"/>
                    <a:pt x="200025" y="104775"/>
                  </a:cubicBezTo>
                  <a:cubicBezTo>
                    <a:pt x="190710" y="111429"/>
                    <a:pt x="178900" y="115133"/>
                    <a:pt x="171450" y="123825"/>
                  </a:cubicBezTo>
                  <a:cubicBezTo>
                    <a:pt x="135965" y="165224"/>
                    <a:pt x="149675" y="161932"/>
                    <a:pt x="133350" y="200025"/>
                  </a:cubicBezTo>
                  <a:cubicBezTo>
                    <a:pt x="127757" y="213076"/>
                    <a:pt x="119573" y="224942"/>
                    <a:pt x="114300" y="238125"/>
                  </a:cubicBezTo>
                  <a:cubicBezTo>
                    <a:pt x="106842" y="256769"/>
                    <a:pt x="101600" y="276225"/>
                    <a:pt x="95250" y="295275"/>
                  </a:cubicBezTo>
                  <a:cubicBezTo>
                    <a:pt x="92075" y="304800"/>
                    <a:pt x="90215" y="314870"/>
                    <a:pt x="85725" y="323850"/>
                  </a:cubicBezTo>
                  <a:cubicBezTo>
                    <a:pt x="60821" y="373659"/>
                    <a:pt x="70119" y="348175"/>
                    <a:pt x="57150" y="400050"/>
                  </a:cubicBezTo>
                  <a:cubicBezTo>
                    <a:pt x="53975" y="482600"/>
                    <a:pt x="53120" y="565272"/>
                    <a:pt x="47625" y="647700"/>
                  </a:cubicBezTo>
                  <a:cubicBezTo>
                    <a:pt x="46754" y="660762"/>
                    <a:pt x="40940" y="673021"/>
                    <a:pt x="38100" y="685800"/>
                  </a:cubicBezTo>
                  <a:cubicBezTo>
                    <a:pt x="34588" y="701604"/>
                    <a:pt x="31750" y="717550"/>
                    <a:pt x="28575" y="733425"/>
                  </a:cubicBezTo>
                  <a:cubicBezTo>
                    <a:pt x="25400" y="771525"/>
                    <a:pt x="23517" y="809755"/>
                    <a:pt x="19050" y="847725"/>
                  </a:cubicBezTo>
                  <a:cubicBezTo>
                    <a:pt x="17158" y="863803"/>
                    <a:pt x="10927" y="879221"/>
                    <a:pt x="9525" y="895350"/>
                  </a:cubicBezTo>
                  <a:cubicBezTo>
                    <a:pt x="4566" y="952373"/>
                    <a:pt x="3175" y="1009650"/>
                    <a:pt x="0" y="1066800"/>
                  </a:cubicBezTo>
                  <a:cubicBezTo>
                    <a:pt x="3175" y="1136650"/>
                    <a:pt x="1510" y="1206889"/>
                    <a:pt x="9525" y="1276350"/>
                  </a:cubicBezTo>
                  <a:cubicBezTo>
                    <a:pt x="11153" y="1290455"/>
                    <a:pt x="22982" y="1301399"/>
                    <a:pt x="28575" y="1314450"/>
                  </a:cubicBezTo>
                  <a:cubicBezTo>
                    <a:pt x="45833" y="1354719"/>
                    <a:pt x="45957" y="1411763"/>
                    <a:pt x="85725" y="1438275"/>
                  </a:cubicBezTo>
                  <a:cubicBezTo>
                    <a:pt x="95250" y="1444625"/>
                    <a:pt x="105506" y="1449996"/>
                    <a:pt x="114300" y="1457325"/>
                  </a:cubicBezTo>
                  <a:cubicBezTo>
                    <a:pt x="145898" y="1483657"/>
                    <a:pt x="135977" y="1487213"/>
                    <a:pt x="171450" y="1504950"/>
                  </a:cubicBezTo>
                  <a:cubicBezTo>
                    <a:pt x="180430" y="1509440"/>
                    <a:pt x="191045" y="1509985"/>
                    <a:pt x="200025" y="1514475"/>
                  </a:cubicBezTo>
                  <a:cubicBezTo>
                    <a:pt x="210264" y="1519595"/>
                    <a:pt x="218078" y="1529016"/>
                    <a:pt x="228600" y="1533525"/>
                  </a:cubicBezTo>
                  <a:cubicBezTo>
                    <a:pt x="240632" y="1538682"/>
                    <a:pt x="254113" y="1539454"/>
                    <a:pt x="266700" y="1543050"/>
                  </a:cubicBezTo>
                  <a:cubicBezTo>
                    <a:pt x="362353" y="1570379"/>
                    <a:pt x="214268" y="1532323"/>
                    <a:pt x="333375" y="1562100"/>
                  </a:cubicBezTo>
                  <a:cubicBezTo>
                    <a:pt x="383600" y="1595583"/>
                    <a:pt x="338543" y="1570173"/>
                    <a:pt x="400050" y="1590675"/>
                  </a:cubicBezTo>
                  <a:cubicBezTo>
                    <a:pt x="416270" y="1596082"/>
                    <a:pt x="431333" y="1604697"/>
                    <a:pt x="447675" y="1609725"/>
                  </a:cubicBezTo>
                  <a:cubicBezTo>
                    <a:pt x="472699" y="1617425"/>
                    <a:pt x="499037" y="1620496"/>
                    <a:pt x="523875" y="1628775"/>
                  </a:cubicBezTo>
                  <a:cubicBezTo>
                    <a:pt x="634136" y="1665529"/>
                    <a:pt x="535034" y="1629501"/>
                    <a:pt x="619125" y="1666875"/>
                  </a:cubicBezTo>
                  <a:cubicBezTo>
                    <a:pt x="651241" y="1681149"/>
                    <a:pt x="670024" y="1682485"/>
                    <a:pt x="695325" y="1704975"/>
                  </a:cubicBezTo>
                  <a:cubicBezTo>
                    <a:pt x="715461" y="1722873"/>
                    <a:pt x="752475" y="1762125"/>
                    <a:pt x="752475" y="1762125"/>
                  </a:cubicBezTo>
                  <a:cubicBezTo>
                    <a:pt x="755650" y="1774825"/>
                    <a:pt x="759160" y="1787446"/>
                    <a:pt x="762000" y="1800225"/>
                  </a:cubicBezTo>
                  <a:cubicBezTo>
                    <a:pt x="770361" y="1837851"/>
                    <a:pt x="772733" y="1869317"/>
                    <a:pt x="790575" y="1905000"/>
                  </a:cubicBezTo>
                  <a:cubicBezTo>
                    <a:pt x="853756" y="2031362"/>
                    <a:pt x="777105" y="1873569"/>
                    <a:pt x="819150" y="1971675"/>
                  </a:cubicBezTo>
                  <a:cubicBezTo>
                    <a:pt x="824743" y="1984726"/>
                    <a:pt x="832607" y="1996724"/>
                    <a:pt x="838200" y="2009775"/>
                  </a:cubicBezTo>
                  <a:cubicBezTo>
                    <a:pt x="842155" y="2019003"/>
                    <a:pt x="845467" y="2028567"/>
                    <a:pt x="847725" y="2038350"/>
                  </a:cubicBezTo>
                  <a:cubicBezTo>
                    <a:pt x="855006" y="2069900"/>
                    <a:pt x="848814" y="2106659"/>
                    <a:pt x="866775" y="2133600"/>
                  </a:cubicBezTo>
                  <a:lnTo>
                    <a:pt x="885825" y="2162175"/>
                  </a:lnTo>
                  <a:cubicBezTo>
                    <a:pt x="891150" y="2183473"/>
                    <a:pt x="905124" y="2243511"/>
                    <a:pt x="914400" y="2257425"/>
                  </a:cubicBezTo>
                  <a:cubicBezTo>
                    <a:pt x="920750" y="2266950"/>
                    <a:pt x="928330" y="2275761"/>
                    <a:pt x="933450" y="2286000"/>
                  </a:cubicBezTo>
                  <a:cubicBezTo>
                    <a:pt x="950880" y="2320860"/>
                    <a:pt x="937867" y="2327825"/>
                    <a:pt x="952500" y="2371725"/>
                  </a:cubicBezTo>
                  <a:cubicBezTo>
                    <a:pt x="956120" y="2382585"/>
                    <a:pt x="965200" y="2390775"/>
                    <a:pt x="971550" y="2400300"/>
                  </a:cubicBezTo>
                  <a:cubicBezTo>
                    <a:pt x="974725" y="2413000"/>
                    <a:pt x="977479" y="2425813"/>
                    <a:pt x="981075" y="2438400"/>
                  </a:cubicBezTo>
                  <a:cubicBezTo>
                    <a:pt x="983833" y="2448054"/>
                    <a:pt x="988165" y="2457235"/>
                    <a:pt x="990600" y="2466975"/>
                  </a:cubicBezTo>
                  <a:cubicBezTo>
                    <a:pt x="994527" y="2482681"/>
                    <a:pt x="996198" y="2498894"/>
                    <a:pt x="1000125" y="2514600"/>
                  </a:cubicBezTo>
                  <a:cubicBezTo>
                    <a:pt x="1002560" y="2524340"/>
                    <a:pt x="1007215" y="2533435"/>
                    <a:pt x="1009650" y="2543175"/>
                  </a:cubicBezTo>
                  <a:cubicBezTo>
                    <a:pt x="1029292" y="2621741"/>
                    <a:pt x="1009144" y="2560454"/>
                    <a:pt x="1028700" y="2628900"/>
                  </a:cubicBezTo>
                  <a:cubicBezTo>
                    <a:pt x="1053537" y="2715828"/>
                    <a:pt x="1019325" y="2594970"/>
                    <a:pt x="1057275" y="2686050"/>
                  </a:cubicBezTo>
                  <a:cubicBezTo>
                    <a:pt x="1068860" y="2713854"/>
                    <a:pt x="1076325" y="2743200"/>
                    <a:pt x="1085850" y="2771775"/>
                  </a:cubicBezTo>
                  <a:cubicBezTo>
                    <a:pt x="1089025" y="2781300"/>
                    <a:pt x="1093406" y="2790505"/>
                    <a:pt x="1095375" y="2800350"/>
                  </a:cubicBezTo>
                  <a:cubicBezTo>
                    <a:pt x="1098550" y="2816225"/>
                    <a:pt x="1101388" y="2832171"/>
                    <a:pt x="1104900" y="2847975"/>
                  </a:cubicBezTo>
                  <a:cubicBezTo>
                    <a:pt x="1107740" y="2860754"/>
                    <a:pt x="1110663" y="2873536"/>
                    <a:pt x="1114425" y="2886075"/>
                  </a:cubicBezTo>
                  <a:cubicBezTo>
                    <a:pt x="1120195" y="2905309"/>
                    <a:pt x="1128605" y="2923744"/>
                    <a:pt x="1133475" y="2943225"/>
                  </a:cubicBezTo>
                  <a:cubicBezTo>
                    <a:pt x="1136650" y="2955925"/>
                    <a:pt x="1140160" y="2968546"/>
                    <a:pt x="1143000" y="2981325"/>
                  </a:cubicBezTo>
                  <a:cubicBezTo>
                    <a:pt x="1146512" y="2997129"/>
                    <a:pt x="1145950" y="3014156"/>
                    <a:pt x="1152525" y="3028950"/>
                  </a:cubicBezTo>
                  <a:cubicBezTo>
                    <a:pt x="1158972" y="3043457"/>
                    <a:pt x="1181100" y="3067050"/>
                    <a:pt x="1181100" y="3067050"/>
                  </a:cubicBezTo>
                </a:path>
              </a:pathLst>
            </a:custGeom>
            <a:noFill/>
            <a:ln w="28575">
              <a:solidFill>
                <a:srgbClr val="A15AB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DD996E9-B9AB-4555-BCD7-5E3CCB7E2294}"/>
                </a:ext>
              </a:extLst>
            </p:cNvPr>
            <p:cNvSpPr/>
            <p:nvPr/>
          </p:nvSpPr>
          <p:spPr>
            <a:xfrm rot="7070850">
              <a:off x="6279012" y="5352592"/>
              <a:ext cx="207989" cy="232229"/>
            </a:xfrm>
            <a:prstGeom prst="triangle">
              <a:avLst/>
            </a:prstGeom>
            <a:solidFill>
              <a:srgbClr val="A15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42E4D86-1B9C-4B2F-9DAF-36DEFA9CDFCE}"/>
              </a:ext>
            </a:extLst>
          </p:cNvPr>
          <p:cNvGrpSpPr/>
          <p:nvPr/>
        </p:nvGrpSpPr>
        <p:grpSpPr>
          <a:xfrm>
            <a:off x="3191681" y="2392473"/>
            <a:ext cx="1950220" cy="620312"/>
            <a:chOff x="3142148" y="2514600"/>
            <a:chExt cx="2372827" cy="70108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2D5CF21-7303-4182-9BA2-2235102399D0}"/>
                </a:ext>
              </a:extLst>
            </p:cNvPr>
            <p:cNvSpPr/>
            <p:nvPr/>
          </p:nvSpPr>
          <p:spPr>
            <a:xfrm>
              <a:off x="3274483" y="2514600"/>
              <a:ext cx="2240492" cy="628650"/>
            </a:xfrm>
            <a:custGeom>
              <a:avLst/>
              <a:gdLst>
                <a:gd name="connsiteX0" fmla="*/ 2352675 w 2352675"/>
                <a:gd name="connsiteY0" fmla="*/ 0 h 628650"/>
                <a:gd name="connsiteX1" fmla="*/ 2305050 w 2352675"/>
                <a:gd name="connsiteY1" fmla="*/ 38100 h 628650"/>
                <a:gd name="connsiteX2" fmla="*/ 2276475 w 2352675"/>
                <a:gd name="connsiteY2" fmla="*/ 66675 h 628650"/>
                <a:gd name="connsiteX3" fmla="*/ 2238375 w 2352675"/>
                <a:gd name="connsiteY3" fmla="*/ 76200 h 628650"/>
                <a:gd name="connsiteX4" fmla="*/ 2085975 w 2352675"/>
                <a:gd name="connsiteY4" fmla="*/ 85725 h 628650"/>
                <a:gd name="connsiteX5" fmla="*/ 2019300 w 2352675"/>
                <a:gd name="connsiteY5" fmla="*/ 95250 h 628650"/>
                <a:gd name="connsiteX6" fmla="*/ 1990725 w 2352675"/>
                <a:gd name="connsiteY6" fmla="*/ 114300 h 628650"/>
                <a:gd name="connsiteX7" fmla="*/ 1914525 w 2352675"/>
                <a:gd name="connsiteY7" fmla="*/ 133350 h 628650"/>
                <a:gd name="connsiteX8" fmla="*/ 1876425 w 2352675"/>
                <a:gd name="connsiteY8" fmla="*/ 152400 h 628650"/>
                <a:gd name="connsiteX9" fmla="*/ 1838325 w 2352675"/>
                <a:gd name="connsiteY9" fmla="*/ 161925 h 628650"/>
                <a:gd name="connsiteX10" fmla="*/ 1724025 w 2352675"/>
                <a:gd name="connsiteY10" fmla="*/ 180975 h 628650"/>
                <a:gd name="connsiteX11" fmla="*/ 1685925 w 2352675"/>
                <a:gd name="connsiteY11" fmla="*/ 190500 h 628650"/>
                <a:gd name="connsiteX12" fmla="*/ 1657350 w 2352675"/>
                <a:gd name="connsiteY12" fmla="*/ 200025 h 628650"/>
                <a:gd name="connsiteX13" fmla="*/ 1552575 w 2352675"/>
                <a:gd name="connsiteY13" fmla="*/ 219075 h 628650"/>
                <a:gd name="connsiteX14" fmla="*/ 1476375 w 2352675"/>
                <a:gd name="connsiteY14" fmla="*/ 257175 h 628650"/>
                <a:gd name="connsiteX15" fmla="*/ 1419225 w 2352675"/>
                <a:gd name="connsiteY15" fmla="*/ 266700 h 628650"/>
                <a:gd name="connsiteX16" fmla="*/ 1304925 w 2352675"/>
                <a:gd name="connsiteY16" fmla="*/ 295275 h 628650"/>
                <a:gd name="connsiteX17" fmla="*/ 1066800 w 2352675"/>
                <a:gd name="connsiteY17" fmla="*/ 314325 h 628650"/>
                <a:gd name="connsiteX18" fmla="*/ 990600 w 2352675"/>
                <a:gd name="connsiteY18" fmla="*/ 333375 h 628650"/>
                <a:gd name="connsiteX19" fmla="*/ 885825 w 2352675"/>
                <a:gd name="connsiteY19" fmla="*/ 342900 h 628650"/>
                <a:gd name="connsiteX20" fmla="*/ 828675 w 2352675"/>
                <a:gd name="connsiteY20" fmla="*/ 352425 h 628650"/>
                <a:gd name="connsiteX21" fmla="*/ 752475 w 2352675"/>
                <a:gd name="connsiteY21" fmla="*/ 371475 h 628650"/>
                <a:gd name="connsiteX22" fmla="*/ 581025 w 2352675"/>
                <a:gd name="connsiteY22" fmla="*/ 381000 h 628650"/>
                <a:gd name="connsiteX23" fmla="*/ 476250 w 2352675"/>
                <a:gd name="connsiteY23" fmla="*/ 390525 h 628650"/>
                <a:gd name="connsiteX24" fmla="*/ 390525 w 2352675"/>
                <a:gd name="connsiteY24" fmla="*/ 409575 h 628650"/>
                <a:gd name="connsiteX25" fmla="*/ 333375 w 2352675"/>
                <a:gd name="connsiteY25" fmla="*/ 419100 h 628650"/>
                <a:gd name="connsiteX26" fmla="*/ 304800 w 2352675"/>
                <a:gd name="connsiteY26" fmla="*/ 428625 h 628650"/>
                <a:gd name="connsiteX27" fmla="*/ 266700 w 2352675"/>
                <a:gd name="connsiteY27" fmla="*/ 438150 h 628650"/>
                <a:gd name="connsiteX28" fmla="*/ 238125 w 2352675"/>
                <a:gd name="connsiteY28" fmla="*/ 457200 h 628650"/>
                <a:gd name="connsiteX29" fmla="*/ 180975 w 2352675"/>
                <a:gd name="connsiteY29" fmla="*/ 476250 h 628650"/>
                <a:gd name="connsiteX30" fmla="*/ 152400 w 2352675"/>
                <a:gd name="connsiteY30" fmla="*/ 495300 h 628650"/>
                <a:gd name="connsiteX31" fmla="*/ 95250 w 2352675"/>
                <a:gd name="connsiteY31" fmla="*/ 542925 h 628650"/>
                <a:gd name="connsiteX32" fmla="*/ 66675 w 2352675"/>
                <a:gd name="connsiteY32" fmla="*/ 552450 h 628650"/>
                <a:gd name="connsiteX33" fmla="*/ 38100 w 2352675"/>
                <a:gd name="connsiteY33" fmla="*/ 581025 h 628650"/>
                <a:gd name="connsiteX34" fmla="*/ 9525 w 2352675"/>
                <a:gd name="connsiteY34" fmla="*/ 600075 h 628650"/>
                <a:gd name="connsiteX35" fmla="*/ 0 w 2352675"/>
                <a:gd name="connsiteY35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52675" h="628650">
                  <a:moveTo>
                    <a:pt x="2352675" y="0"/>
                  </a:moveTo>
                  <a:cubicBezTo>
                    <a:pt x="2336800" y="12700"/>
                    <a:pt x="2320350" y="24713"/>
                    <a:pt x="2305050" y="38100"/>
                  </a:cubicBezTo>
                  <a:cubicBezTo>
                    <a:pt x="2294913" y="46970"/>
                    <a:pt x="2288171" y="59992"/>
                    <a:pt x="2276475" y="66675"/>
                  </a:cubicBezTo>
                  <a:cubicBezTo>
                    <a:pt x="2265109" y="73170"/>
                    <a:pt x="2251401" y="74897"/>
                    <a:pt x="2238375" y="76200"/>
                  </a:cubicBezTo>
                  <a:cubicBezTo>
                    <a:pt x="2187728" y="81265"/>
                    <a:pt x="2136775" y="82550"/>
                    <a:pt x="2085975" y="85725"/>
                  </a:cubicBezTo>
                  <a:cubicBezTo>
                    <a:pt x="2063750" y="88900"/>
                    <a:pt x="2040804" y="88799"/>
                    <a:pt x="2019300" y="95250"/>
                  </a:cubicBezTo>
                  <a:cubicBezTo>
                    <a:pt x="2008335" y="98539"/>
                    <a:pt x="2001483" y="110388"/>
                    <a:pt x="1990725" y="114300"/>
                  </a:cubicBezTo>
                  <a:cubicBezTo>
                    <a:pt x="1966120" y="123247"/>
                    <a:pt x="1939925" y="127000"/>
                    <a:pt x="1914525" y="133350"/>
                  </a:cubicBezTo>
                  <a:cubicBezTo>
                    <a:pt x="1900750" y="136794"/>
                    <a:pt x="1889720" y="147414"/>
                    <a:pt x="1876425" y="152400"/>
                  </a:cubicBezTo>
                  <a:cubicBezTo>
                    <a:pt x="1864168" y="156997"/>
                    <a:pt x="1851192" y="159513"/>
                    <a:pt x="1838325" y="161925"/>
                  </a:cubicBezTo>
                  <a:cubicBezTo>
                    <a:pt x="1800361" y="169043"/>
                    <a:pt x="1761497" y="171607"/>
                    <a:pt x="1724025" y="180975"/>
                  </a:cubicBezTo>
                  <a:cubicBezTo>
                    <a:pt x="1711325" y="184150"/>
                    <a:pt x="1698512" y="186904"/>
                    <a:pt x="1685925" y="190500"/>
                  </a:cubicBezTo>
                  <a:cubicBezTo>
                    <a:pt x="1676271" y="193258"/>
                    <a:pt x="1667090" y="197590"/>
                    <a:pt x="1657350" y="200025"/>
                  </a:cubicBezTo>
                  <a:cubicBezTo>
                    <a:pt x="1630725" y="206681"/>
                    <a:pt x="1578051" y="214829"/>
                    <a:pt x="1552575" y="219075"/>
                  </a:cubicBezTo>
                  <a:cubicBezTo>
                    <a:pt x="1527175" y="231775"/>
                    <a:pt x="1504387" y="252506"/>
                    <a:pt x="1476375" y="257175"/>
                  </a:cubicBezTo>
                  <a:cubicBezTo>
                    <a:pt x="1457325" y="260350"/>
                    <a:pt x="1438078" y="262510"/>
                    <a:pt x="1419225" y="266700"/>
                  </a:cubicBezTo>
                  <a:cubicBezTo>
                    <a:pt x="1380888" y="275219"/>
                    <a:pt x="1344121" y="292825"/>
                    <a:pt x="1304925" y="295275"/>
                  </a:cubicBezTo>
                  <a:cubicBezTo>
                    <a:pt x="1123830" y="306593"/>
                    <a:pt x="1203113" y="299179"/>
                    <a:pt x="1066800" y="314325"/>
                  </a:cubicBezTo>
                  <a:cubicBezTo>
                    <a:pt x="1035697" y="324693"/>
                    <a:pt x="1027381" y="328777"/>
                    <a:pt x="990600" y="333375"/>
                  </a:cubicBezTo>
                  <a:cubicBezTo>
                    <a:pt x="955802" y="337725"/>
                    <a:pt x="920654" y="338802"/>
                    <a:pt x="885825" y="342900"/>
                  </a:cubicBezTo>
                  <a:cubicBezTo>
                    <a:pt x="866645" y="345157"/>
                    <a:pt x="847559" y="348378"/>
                    <a:pt x="828675" y="352425"/>
                  </a:cubicBezTo>
                  <a:cubicBezTo>
                    <a:pt x="803074" y="357911"/>
                    <a:pt x="778484" y="368474"/>
                    <a:pt x="752475" y="371475"/>
                  </a:cubicBezTo>
                  <a:cubicBezTo>
                    <a:pt x="695614" y="378036"/>
                    <a:pt x="638127" y="377062"/>
                    <a:pt x="581025" y="381000"/>
                  </a:cubicBezTo>
                  <a:cubicBezTo>
                    <a:pt x="546039" y="383413"/>
                    <a:pt x="511175" y="387350"/>
                    <a:pt x="476250" y="390525"/>
                  </a:cubicBezTo>
                  <a:cubicBezTo>
                    <a:pt x="447675" y="396875"/>
                    <a:pt x="419229" y="403834"/>
                    <a:pt x="390525" y="409575"/>
                  </a:cubicBezTo>
                  <a:cubicBezTo>
                    <a:pt x="371587" y="413363"/>
                    <a:pt x="352228" y="414910"/>
                    <a:pt x="333375" y="419100"/>
                  </a:cubicBezTo>
                  <a:cubicBezTo>
                    <a:pt x="323574" y="421278"/>
                    <a:pt x="314454" y="425867"/>
                    <a:pt x="304800" y="428625"/>
                  </a:cubicBezTo>
                  <a:cubicBezTo>
                    <a:pt x="292213" y="432221"/>
                    <a:pt x="279400" y="434975"/>
                    <a:pt x="266700" y="438150"/>
                  </a:cubicBezTo>
                  <a:cubicBezTo>
                    <a:pt x="257175" y="444500"/>
                    <a:pt x="248586" y="452551"/>
                    <a:pt x="238125" y="457200"/>
                  </a:cubicBezTo>
                  <a:cubicBezTo>
                    <a:pt x="219775" y="465355"/>
                    <a:pt x="197683" y="465111"/>
                    <a:pt x="180975" y="476250"/>
                  </a:cubicBezTo>
                  <a:cubicBezTo>
                    <a:pt x="171450" y="482600"/>
                    <a:pt x="161194" y="487971"/>
                    <a:pt x="152400" y="495300"/>
                  </a:cubicBezTo>
                  <a:cubicBezTo>
                    <a:pt x="120802" y="521632"/>
                    <a:pt x="130723" y="525188"/>
                    <a:pt x="95250" y="542925"/>
                  </a:cubicBezTo>
                  <a:cubicBezTo>
                    <a:pt x="86270" y="547415"/>
                    <a:pt x="76200" y="549275"/>
                    <a:pt x="66675" y="552450"/>
                  </a:cubicBezTo>
                  <a:cubicBezTo>
                    <a:pt x="57150" y="561975"/>
                    <a:pt x="48448" y="572401"/>
                    <a:pt x="38100" y="581025"/>
                  </a:cubicBezTo>
                  <a:cubicBezTo>
                    <a:pt x="29306" y="588354"/>
                    <a:pt x="16676" y="591136"/>
                    <a:pt x="9525" y="600075"/>
                  </a:cubicBezTo>
                  <a:cubicBezTo>
                    <a:pt x="3253" y="607915"/>
                    <a:pt x="0" y="628650"/>
                    <a:pt x="0" y="628650"/>
                  </a:cubicBezTo>
                </a:path>
              </a:pathLst>
            </a:custGeom>
            <a:noFill/>
            <a:ln w="28575">
              <a:solidFill>
                <a:srgbClr val="CD36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D6C00C5-6A8F-4B83-B239-2022AD5131FB}"/>
                </a:ext>
              </a:extLst>
            </p:cNvPr>
            <p:cNvSpPr/>
            <p:nvPr/>
          </p:nvSpPr>
          <p:spPr>
            <a:xfrm rot="14657001">
              <a:off x="3162988" y="3014341"/>
              <a:ext cx="180503" cy="222184"/>
            </a:xfrm>
            <a:prstGeom prst="triangle">
              <a:avLst/>
            </a:prstGeom>
            <a:solidFill>
              <a:srgbClr val="CD3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1" name="Rectangle">
            <a:extLst>
              <a:ext uri="{FF2B5EF4-FFF2-40B4-BE49-F238E27FC236}">
                <a16:creationId xmlns:a16="http://schemas.microsoft.com/office/drawing/2014/main" id="{F26D3F16-1EC8-48C2-9236-44A7F022F2D9}"/>
              </a:ext>
            </a:extLst>
          </p:cNvPr>
          <p:cNvSpPr/>
          <p:nvPr/>
        </p:nvSpPr>
        <p:spPr>
          <a:xfrm>
            <a:off x="2394458" y="1882175"/>
            <a:ext cx="791292" cy="331793"/>
          </a:xfrm>
          <a:prstGeom prst="rect">
            <a:avLst/>
          </a:prstGeom>
          <a:solidFill>
            <a:srgbClr val="CD36A1"/>
          </a:solidFill>
          <a:ln w="25400">
            <a:solidFill>
              <a:srgbClr val="CD36A1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">
            <a:extLst>
              <a:ext uri="{FF2B5EF4-FFF2-40B4-BE49-F238E27FC236}">
                <a16:creationId xmlns:a16="http://schemas.microsoft.com/office/drawing/2014/main" id="{CA03E8FA-1AF2-474F-903B-8D7E69DFA9D4}"/>
              </a:ext>
            </a:extLst>
          </p:cNvPr>
          <p:cNvSpPr/>
          <p:nvPr/>
        </p:nvSpPr>
        <p:spPr>
          <a:xfrm flipV="1">
            <a:off x="3111622" y="1875059"/>
            <a:ext cx="4084" cy="1197218"/>
          </a:xfrm>
          <a:prstGeom prst="line">
            <a:avLst/>
          </a:prstGeom>
          <a:ln w="25400">
            <a:solidFill>
              <a:srgbClr val="CD36A1"/>
            </a:solidFill>
            <a:miter/>
          </a:ln>
        </p:spPr>
        <p:txBody>
          <a:bodyPr lIns="34289" rIns="34289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">
            <a:extLst>
              <a:ext uri="{FF2B5EF4-FFF2-40B4-BE49-F238E27FC236}">
                <a16:creationId xmlns:a16="http://schemas.microsoft.com/office/drawing/2014/main" id="{0CB08942-C3BA-48CF-A5DE-306E97EAA720}"/>
              </a:ext>
            </a:extLst>
          </p:cNvPr>
          <p:cNvSpPr/>
          <p:nvPr/>
        </p:nvSpPr>
        <p:spPr>
          <a:xfrm>
            <a:off x="3041486" y="2875942"/>
            <a:ext cx="156741" cy="45719"/>
          </a:xfrm>
          <a:prstGeom prst="ellipse">
            <a:avLst/>
          </a:prstGeom>
          <a:solidFill>
            <a:srgbClr val="CD36A1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">
            <a:extLst>
              <a:ext uri="{FF2B5EF4-FFF2-40B4-BE49-F238E27FC236}">
                <a16:creationId xmlns:a16="http://schemas.microsoft.com/office/drawing/2014/main" id="{C22FAE88-8FE4-4A1A-8275-F99F9A9357E8}"/>
              </a:ext>
            </a:extLst>
          </p:cNvPr>
          <p:cNvSpPr/>
          <p:nvPr/>
        </p:nvSpPr>
        <p:spPr>
          <a:xfrm>
            <a:off x="2997320" y="2845693"/>
            <a:ext cx="253539" cy="103497"/>
          </a:xfrm>
          <a:prstGeom prst="ellipse">
            <a:avLst/>
          </a:prstGeom>
          <a:ln w="19050">
            <a:solidFill>
              <a:srgbClr val="CD36A1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33">
            <a:extLst>
              <a:ext uri="{FF2B5EF4-FFF2-40B4-BE49-F238E27FC236}">
                <a16:creationId xmlns:a16="http://schemas.microsoft.com/office/drawing/2014/main" id="{6DBE2125-F7D9-4961-9098-04DA5FE3FB14}"/>
              </a:ext>
            </a:extLst>
          </p:cNvPr>
          <p:cNvSpPr txBox="1"/>
          <p:nvPr/>
        </p:nvSpPr>
        <p:spPr>
          <a:xfrm>
            <a:off x="2341103" y="1863342"/>
            <a:ext cx="947520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r"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1492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781B6FE5-97FE-483E-8CCB-8C0691F6BA88}"/>
              </a:ext>
            </a:extLst>
          </p:cNvPr>
          <p:cNvSpPr txBox="1"/>
          <p:nvPr/>
        </p:nvSpPr>
        <p:spPr>
          <a:xfrm rot="21195477">
            <a:off x="3297689" y="2448973"/>
            <a:ext cx="947520" cy="240276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6106" tIns="16106" rIns="16106" bIns="16106">
            <a:spAutoFit/>
          </a:bodyPr>
          <a:lstStyle>
            <a:lvl1pPr algn="r" defTabSz="214760">
              <a:defRPr sz="600">
                <a:solidFill>
                  <a:srgbClr val="535353"/>
                </a:solidFill>
              </a:defRPr>
            </a:lvl1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Cô-lôm-bô</a:t>
            </a:r>
            <a:endParaRPr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A picture containing fabric, painting, table, person&#10;&#10;Description automatically generated">
            <a:extLst>
              <a:ext uri="{FF2B5EF4-FFF2-40B4-BE49-F238E27FC236}">
                <a16:creationId xmlns:a16="http://schemas.microsoft.com/office/drawing/2014/main" id="{C8F738E1-7586-472F-8161-0777672B41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68" y="2262736"/>
            <a:ext cx="1179455" cy="665822"/>
          </a:xfrm>
          <a:prstGeom prst="rect">
            <a:avLst/>
          </a:prstGeom>
        </p:spPr>
      </p:pic>
      <p:sp>
        <p:nvSpPr>
          <p:cNvPr id="69" name="Rectangle">
            <a:extLst>
              <a:ext uri="{FF2B5EF4-FFF2-40B4-BE49-F238E27FC236}">
                <a16:creationId xmlns:a16="http://schemas.microsoft.com/office/drawing/2014/main" id="{C9C2CF04-0199-4970-8B89-3FE6763064A4}"/>
              </a:ext>
            </a:extLst>
          </p:cNvPr>
          <p:cNvSpPr/>
          <p:nvPr/>
        </p:nvSpPr>
        <p:spPr>
          <a:xfrm>
            <a:off x="7239580" y="2123462"/>
            <a:ext cx="789669" cy="344006"/>
          </a:xfrm>
          <a:prstGeom prst="rect">
            <a:avLst/>
          </a:prstGeom>
          <a:solidFill>
            <a:srgbClr val="FFCF16"/>
          </a:solidFill>
          <a:ln w="25400">
            <a:solidFill>
              <a:srgbClr val="FFCF16"/>
            </a:solidFill>
            <a:miter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id="{AF9CEE48-96EE-4FEB-B433-30124E4BC50F}"/>
              </a:ext>
            </a:extLst>
          </p:cNvPr>
          <p:cNvSpPr/>
          <p:nvPr/>
        </p:nvSpPr>
        <p:spPr>
          <a:xfrm flipV="1">
            <a:off x="7239579" y="2404671"/>
            <a:ext cx="0" cy="805797"/>
          </a:xfrm>
          <a:prstGeom prst="line">
            <a:avLst/>
          </a:prstGeom>
          <a:ln w="25400">
            <a:solidFill>
              <a:srgbClr val="FFCF16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71" name="Oval">
            <a:extLst>
              <a:ext uri="{FF2B5EF4-FFF2-40B4-BE49-F238E27FC236}">
                <a16:creationId xmlns:a16="http://schemas.microsoft.com/office/drawing/2014/main" id="{FA637150-11FE-49D0-B7F2-F3409919BE39}"/>
              </a:ext>
            </a:extLst>
          </p:cNvPr>
          <p:cNvSpPr/>
          <p:nvPr/>
        </p:nvSpPr>
        <p:spPr>
          <a:xfrm>
            <a:off x="7169443" y="3073765"/>
            <a:ext cx="156741" cy="45719"/>
          </a:xfrm>
          <a:prstGeom prst="ellipse">
            <a:avLst/>
          </a:prstGeom>
          <a:solidFill>
            <a:srgbClr val="FFCF16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72" name="Oval">
            <a:extLst>
              <a:ext uri="{FF2B5EF4-FFF2-40B4-BE49-F238E27FC236}">
                <a16:creationId xmlns:a16="http://schemas.microsoft.com/office/drawing/2014/main" id="{6C3ECEE1-E8DB-411B-A03E-38161C666133}"/>
              </a:ext>
            </a:extLst>
          </p:cNvPr>
          <p:cNvSpPr/>
          <p:nvPr/>
        </p:nvSpPr>
        <p:spPr>
          <a:xfrm>
            <a:off x="7125278" y="3043515"/>
            <a:ext cx="253539" cy="103498"/>
          </a:xfrm>
          <a:prstGeom prst="ellipse">
            <a:avLst/>
          </a:prstGeom>
          <a:ln w="19050">
            <a:solidFill>
              <a:srgbClr val="FFCF16"/>
            </a:solidFill>
            <a:miter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73" name="TextBox 33">
            <a:extLst>
              <a:ext uri="{FF2B5EF4-FFF2-40B4-BE49-F238E27FC236}">
                <a16:creationId xmlns:a16="http://schemas.microsoft.com/office/drawing/2014/main" id="{05FFE8C6-1C85-4912-9E7D-8F4A7BCB69E6}"/>
              </a:ext>
            </a:extLst>
          </p:cNvPr>
          <p:cNvSpPr txBox="1"/>
          <p:nvPr/>
        </p:nvSpPr>
        <p:spPr>
          <a:xfrm>
            <a:off x="6996736" y="2114984"/>
            <a:ext cx="1288171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r"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1498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id="{4BB106FE-A265-41D4-9D13-C6AEC15D7DD9}"/>
              </a:ext>
            </a:extLst>
          </p:cNvPr>
          <p:cNvSpPr txBox="1"/>
          <p:nvPr/>
        </p:nvSpPr>
        <p:spPr>
          <a:xfrm>
            <a:off x="6655574" y="2867826"/>
            <a:ext cx="671690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6106" tIns="16106" rIns="16106" bIns="16106">
            <a:spAutoFit/>
          </a:bodyPr>
          <a:lstStyle>
            <a:lvl1pPr algn="r" defTabSz="214760">
              <a:defRPr sz="600">
                <a:solidFill>
                  <a:srgbClr val="535353"/>
                </a:solidFill>
              </a:defRPr>
            </a:lvl1pPr>
          </a:lstStyle>
          <a:p>
            <a:pPr algn="just"/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76" descr="A group of people on a boat in the water&#10;&#10;Description automatically generated">
            <a:extLst>
              <a:ext uri="{FF2B5EF4-FFF2-40B4-BE49-F238E27FC236}">
                <a16:creationId xmlns:a16="http://schemas.microsoft.com/office/drawing/2014/main" id="{4C312AA4-D1E0-46D7-947B-43EACF1C1C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6" y="2472520"/>
            <a:ext cx="1107072" cy="74981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FD25AA8-C7AE-4083-A531-D3DCD04D4C5B}"/>
              </a:ext>
            </a:extLst>
          </p:cNvPr>
          <p:cNvSpPr txBox="1"/>
          <p:nvPr/>
        </p:nvSpPr>
        <p:spPr>
          <a:xfrm rot="2105615">
            <a:off x="3643006" y="4310070"/>
            <a:ext cx="23549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50">
                <a:latin typeface="Times New Roman" panose="02020603050405020304" pitchFamily="18" charset="0"/>
                <a:cs typeface="Times New Roman" panose="02020603050405020304" pitchFamily="18" charset="0"/>
              </a:rPr>
              <a:t>Va-xcô đơ Ga-ma</a:t>
            </a:r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B88A4B0-3CDD-4B45-A0B7-C11EDF064CEA}"/>
              </a:ext>
            </a:extLst>
          </p:cNvPr>
          <p:cNvGrpSpPr/>
          <p:nvPr/>
        </p:nvGrpSpPr>
        <p:grpSpPr>
          <a:xfrm>
            <a:off x="829401" y="2388824"/>
            <a:ext cx="4547449" cy="3391134"/>
            <a:chOff x="-64280" y="2509736"/>
            <a:chExt cx="5589591" cy="3832698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4A4053F-1211-4139-807A-55CF77DF8BC9}"/>
                </a:ext>
              </a:extLst>
            </p:cNvPr>
            <p:cNvSpPr/>
            <p:nvPr/>
          </p:nvSpPr>
          <p:spPr>
            <a:xfrm>
              <a:off x="0" y="2509736"/>
              <a:ext cx="5525311" cy="3832698"/>
            </a:xfrm>
            <a:custGeom>
              <a:avLst/>
              <a:gdLst>
                <a:gd name="connsiteX0" fmla="*/ 5467001 w 5467001"/>
                <a:gd name="connsiteY0" fmla="*/ 0 h 3832698"/>
                <a:gd name="connsiteX1" fmla="*/ 5330813 w 5467001"/>
                <a:gd name="connsiteY1" fmla="*/ 136187 h 3832698"/>
                <a:gd name="connsiteX2" fmla="*/ 5272447 w 5467001"/>
                <a:gd name="connsiteY2" fmla="*/ 194553 h 3832698"/>
                <a:gd name="connsiteX3" fmla="*/ 5097350 w 5467001"/>
                <a:gd name="connsiteY3" fmla="*/ 311285 h 3832698"/>
                <a:gd name="connsiteX4" fmla="*/ 5038984 w 5467001"/>
                <a:gd name="connsiteY4" fmla="*/ 350196 h 3832698"/>
                <a:gd name="connsiteX5" fmla="*/ 4961162 w 5467001"/>
                <a:gd name="connsiteY5" fmla="*/ 408562 h 3832698"/>
                <a:gd name="connsiteX6" fmla="*/ 4902796 w 5467001"/>
                <a:gd name="connsiteY6" fmla="*/ 486383 h 3832698"/>
                <a:gd name="connsiteX7" fmla="*/ 4844430 w 5467001"/>
                <a:gd name="connsiteY7" fmla="*/ 544749 h 3832698"/>
                <a:gd name="connsiteX8" fmla="*/ 4824975 w 5467001"/>
                <a:gd name="connsiteY8" fmla="*/ 603115 h 3832698"/>
                <a:gd name="connsiteX9" fmla="*/ 4747154 w 5467001"/>
                <a:gd name="connsiteY9" fmla="*/ 739302 h 3832698"/>
                <a:gd name="connsiteX10" fmla="*/ 4727699 w 5467001"/>
                <a:gd name="connsiteY10" fmla="*/ 797668 h 3832698"/>
                <a:gd name="connsiteX11" fmla="*/ 4688788 w 5467001"/>
                <a:gd name="connsiteY11" fmla="*/ 856034 h 3832698"/>
                <a:gd name="connsiteX12" fmla="*/ 4610967 w 5467001"/>
                <a:gd name="connsiteY12" fmla="*/ 992221 h 3832698"/>
                <a:gd name="connsiteX13" fmla="*/ 4572056 w 5467001"/>
                <a:gd name="connsiteY13" fmla="*/ 1147864 h 3832698"/>
                <a:gd name="connsiteX14" fmla="*/ 4494235 w 5467001"/>
                <a:gd name="connsiteY14" fmla="*/ 1264596 h 3832698"/>
                <a:gd name="connsiteX15" fmla="*/ 4455324 w 5467001"/>
                <a:gd name="connsiteY15" fmla="*/ 1420238 h 3832698"/>
                <a:gd name="connsiteX16" fmla="*/ 4435869 w 5467001"/>
                <a:gd name="connsiteY16" fmla="*/ 1498060 h 3832698"/>
                <a:gd name="connsiteX17" fmla="*/ 4435869 w 5467001"/>
                <a:gd name="connsiteY17" fmla="*/ 2101175 h 3832698"/>
                <a:gd name="connsiteX18" fmla="*/ 4396958 w 5467001"/>
                <a:gd name="connsiteY18" fmla="*/ 2198451 h 3832698"/>
                <a:gd name="connsiteX19" fmla="*/ 4338592 w 5467001"/>
                <a:gd name="connsiteY19" fmla="*/ 2373549 h 3832698"/>
                <a:gd name="connsiteX20" fmla="*/ 4319137 w 5467001"/>
                <a:gd name="connsiteY20" fmla="*/ 2431915 h 3832698"/>
                <a:gd name="connsiteX21" fmla="*/ 4241316 w 5467001"/>
                <a:gd name="connsiteY21" fmla="*/ 2548647 h 3832698"/>
                <a:gd name="connsiteX22" fmla="*/ 4221860 w 5467001"/>
                <a:gd name="connsiteY22" fmla="*/ 2626468 h 3832698"/>
                <a:gd name="connsiteX23" fmla="*/ 4124584 w 5467001"/>
                <a:gd name="connsiteY23" fmla="*/ 2743200 h 3832698"/>
                <a:gd name="connsiteX24" fmla="*/ 4085673 w 5467001"/>
                <a:gd name="connsiteY24" fmla="*/ 2801566 h 3832698"/>
                <a:gd name="connsiteX25" fmla="*/ 4027307 w 5467001"/>
                <a:gd name="connsiteY25" fmla="*/ 2918298 h 3832698"/>
                <a:gd name="connsiteX26" fmla="*/ 3968941 w 5467001"/>
                <a:gd name="connsiteY26" fmla="*/ 2957209 h 3832698"/>
                <a:gd name="connsiteX27" fmla="*/ 3910575 w 5467001"/>
                <a:gd name="connsiteY27" fmla="*/ 3151762 h 3832698"/>
                <a:gd name="connsiteX28" fmla="*/ 3891120 w 5467001"/>
                <a:gd name="connsiteY28" fmla="*/ 3210128 h 3832698"/>
                <a:gd name="connsiteX29" fmla="*/ 3871664 w 5467001"/>
                <a:gd name="connsiteY29" fmla="*/ 3287949 h 3832698"/>
                <a:gd name="connsiteX30" fmla="*/ 3832754 w 5467001"/>
                <a:gd name="connsiteY30" fmla="*/ 3346315 h 3832698"/>
                <a:gd name="connsiteX31" fmla="*/ 3813299 w 5467001"/>
                <a:gd name="connsiteY31" fmla="*/ 3443592 h 3832698"/>
                <a:gd name="connsiteX32" fmla="*/ 3793843 w 5467001"/>
                <a:gd name="connsiteY32" fmla="*/ 3501958 h 3832698"/>
                <a:gd name="connsiteX33" fmla="*/ 3716022 w 5467001"/>
                <a:gd name="connsiteY33" fmla="*/ 3832698 h 3832698"/>
                <a:gd name="connsiteX34" fmla="*/ 3365826 w 5467001"/>
                <a:gd name="connsiteY34" fmla="*/ 3813243 h 3832698"/>
                <a:gd name="connsiteX35" fmla="*/ 3326916 w 5467001"/>
                <a:gd name="connsiteY35" fmla="*/ 3754877 h 3832698"/>
                <a:gd name="connsiteX36" fmla="*/ 3249094 w 5467001"/>
                <a:gd name="connsiteY36" fmla="*/ 3677055 h 3832698"/>
                <a:gd name="connsiteX37" fmla="*/ 3190728 w 5467001"/>
                <a:gd name="connsiteY37" fmla="*/ 3560324 h 3832698"/>
                <a:gd name="connsiteX38" fmla="*/ 3171273 w 5467001"/>
                <a:gd name="connsiteY38" fmla="*/ 3501958 h 3832698"/>
                <a:gd name="connsiteX39" fmla="*/ 3132362 w 5467001"/>
                <a:gd name="connsiteY39" fmla="*/ 3424136 h 3832698"/>
                <a:gd name="connsiteX40" fmla="*/ 3112907 w 5467001"/>
                <a:gd name="connsiteY40" fmla="*/ 3365770 h 3832698"/>
                <a:gd name="connsiteX41" fmla="*/ 3054541 w 5467001"/>
                <a:gd name="connsiteY41" fmla="*/ 3326860 h 3832698"/>
                <a:gd name="connsiteX42" fmla="*/ 3035086 w 5467001"/>
                <a:gd name="connsiteY42" fmla="*/ 3249038 h 3832698"/>
                <a:gd name="connsiteX43" fmla="*/ 2976720 w 5467001"/>
                <a:gd name="connsiteY43" fmla="*/ 3190673 h 3832698"/>
                <a:gd name="connsiteX44" fmla="*/ 2821077 w 5467001"/>
                <a:gd name="connsiteY44" fmla="*/ 3073941 h 3832698"/>
                <a:gd name="connsiteX45" fmla="*/ 2704345 w 5467001"/>
                <a:gd name="connsiteY45" fmla="*/ 2996119 h 3832698"/>
                <a:gd name="connsiteX46" fmla="*/ 2587613 w 5467001"/>
                <a:gd name="connsiteY46" fmla="*/ 2879387 h 3832698"/>
                <a:gd name="connsiteX47" fmla="*/ 2548703 w 5467001"/>
                <a:gd name="connsiteY47" fmla="*/ 2821021 h 3832698"/>
                <a:gd name="connsiteX48" fmla="*/ 2490337 w 5467001"/>
                <a:gd name="connsiteY48" fmla="*/ 2762655 h 3832698"/>
                <a:gd name="connsiteX49" fmla="*/ 2451426 w 5467001"/>
                <a:gd name="connsiteY49" fmla="*/ 2704290 h 3832698"/>
                <a:gd name="connsiteX50" fmla="*/ 2354150 w 5467001"/>
                <a:gd name="connsiteY50" fmla="*/ 2684834 h 3832698"/>
                <a:gd name="connsiteX51" fmla="*/ 2179052 w 5467001"/>
                <a:gd name="connsiteY51" fmla="*/ 2626468 h 3832698"/>
                <a:gd name="connsiteX52" fmla="*/ 2023409 w 5467001"/>
                <a:gd name="connsiteY52" fmla="*/ 2587558 h 3832698"/>
                <a:gd name="connsiteX53" fmla="*/ 1945588 w 5467001"/>
                <a:gd name="connsiteY53" fmla="*/ 2568102 h 3832698"/>
                <a:gd name="connsiteX54" fmla="*/ 1887222 w 5467001"/>
                <a:gd name="connsiteY54" fmla="*/ 2548647 h 3832698"/>
                <a:gd name="connsiteX55" fmla="*/ 1634303 w 5467001"/>
                <a:gd name="connsiteY55" fmla="*/ 2509736 h 3832698"/>
                <a:gd name="connsiteX56" fmla="*/ 1478660 w 5467001"/>
                <a:gd name="connsiteY56" fmla="*/ 2451370 h 3832698"/>
                <a:gd name="connsiteX57" fmla="*/ 1381384 w 5467001"/>
                <a:gd name="connsiteY57" fmla="*/ 2431915 h 3832698"/>
                <a:gd name="connsiteX58" fmla="*/ 1128464 w 5467001"/>
                <a:gd name="connsiteY58" fmla="*/ 2373549 h 3832698"/>
                <a:gd name="connsiteX59" fmla="*/ 914456 w 5467001"/>
                <a:gd name="connsiteY59" fmla="*/ 2334638 h 3832698"/>
                <a:gd name="connsiteX60" fmla="*/ 856090 w 5467001"/>
                <a:gd name="connsiteY60" fmla="*/ 2315183 h 3832698"/>
                <a:gd name="connsiteX61" fmla="*/ 758813 w 5467001"/>
                <a:gd name="connsiteY61" fmla="*/ 2295728 h 3832698"/>
                <a:gd name="connsiteX62" fmla="*/ 603171 w 5467001"/>
                <a:gd name="connsiteY62" fmla="*/ 2237362 h 3832698"/>
                <a:gd name="connsiteX63" fmla="*/ 544805 w 5467001"/>
                <a:gd name="connsiteY63" fmla="*/ 2217907 h 3832698"/>
                <a:gd name="connsiteX64" fmla="*/ 447528 w 5467001"/>
                <a:gd name="connsiteY64" fmla="*/ 2198451 h 3832698"/>
                <a:gd name="connsiteX65" fmla="*/ 330796 w 5467001"/>
                <a:gd name="connsiteY65" fmla="*/ 2159541 h 3832698"/>
                <a:gd name="connsiteX66" fmla="*/ 116788 w 5467001"/>
                <a:gd name="connsiteY66" fmla="*/ 2140085 h 3832698"/>
                <a:gd name="connsiteX67" fmla="*/ 56 w 5467001"/>
                <a:gd name="connsiteY67" fmla="*/ 2101175 h 38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467001" h="3832698">
                  <a:moveTo>
                    <a:pt x="5467001" y="0"/>
                  </a:moveTo>
                  <a:cubicBezTo>
                    <a:pt x="5308564" y="198045"/>
                    <a:pt x="5460898" y="27783"/>
                    <a:pt x="5330813" y="136187"/>
                  </a:cubicBezTo>
                  <a:cubicBezTo>
                    <a:pt x="5309676" y="153801"/>
                    <a:pt x="5294165" y="177661"/>
                    <a:pt x="5272447" y="194553"/>
                  </a:cubicBezTo>
                  <a:cubicBezTo>
                    <a:pt x="5272415" y="194578"/>
                    <a:pt x="5126550" y="291818"/>
                    <a:pt x="5097350" y="311285"/>
                  </a:cubicBezTo>
                  <a:cubicBezTo>
                    <a:pt x="5077895" y="324255"/>
                    <a:pt x="5057690" y="336167"/>
                    <a:pt x="5038984" y="350196"/>
                  </a:cubicBezTo>
                  <a:cubicBezTo>
                    <a:pt x="5013043" y="369651"/>
                    <a:pt x="4984091" y="385634"/>
                    <a:pt x="4961162" y="408562"/>
                  </a:cubicBezTo>
                  <a:cubicBezTo>
                    <a:pt x="4938234" y="431490"/>
                    <a:pt x="4923898" y="461764"/>
                    <a:pt x="4902796" y="486383"/>
                  </a:cubicBezTo>
                  <a:cubicBezTo>
                    <a:pt x="4884890" y="507273"/>
                    <a:pt x="4863885" y="525294"/>
                    <a:pt x="4844430" y="544749"/>
                  </a:cubicBezTo>
                  <a:cubicBezTo>
                    <a:pt x="4837945" y="564204"/>
                    <a:pt x="4834146" y="584772"/>
                    <a:pt x="4824975" y="603115"/>
                  </a:cubicBezTo>
                  <a:cubicBezTo>
                    <a:pt x="4727283" y="798499"/>
                    <a:pt x="4849475" y="500550"/>
                    <a:pt x="4747154" y="739302"/>
                  </a:cubicBezTo>
                  <a:cubicBezTo>
                    <a:pt x="4739076" y="758152"/>
                    <a:pt x="4736870" y="779325"/>
                    <a:pt x="4727699" y="797668"/>
                  </a:cubicBezTo>
                  <a:cubicBezTo>
                    <a:pt x="4717242" y="818582"/>
                    <a:pt x="4700389" y="835732"/>
                    <a:pt x="4688788" y="856034"/>
                  </a:cubicBezTo>
                  <a:cubicBezTo>
                    <a:pt x="4590044" y="1028833"/>
                    <a:pt x="4705772" y="850011"/>
                    <a:pt x="4610967" y="992221"/>
                  </a:cubicBezTo>
                  <a:cubicBezTo>
                    <a:pt x="4597997" y="1044102"/>
                    <a:pt x="4601720" y="1103368"/>
                    <a:pt x="4572056" y="1147864"/>
                  </a:cubicBezTo>
                  <a:lnTo>
                    <a:pt x="4494235" y="1264596"/>
                  </a:lnTo>
                  <a:lnTo>
                    <a:pt x="4455324" y="1420238"/>
                  </a:lnTo>
                  <a:lnTo>
                    <a:pt x="4435869" y="1498060"/>
                  </a:lnTo>
                  <a:cubicBezTo>
                    <a:pt x="4446243" y="1705546"/>
                    <a:pt x="4474063" y="1897474"/>
                    <a:pt x="4435869" y="2101175"/>
                  </a:cubicBezTo>
                  <a:cubicBezTo>
                    <a:pt x="4429433" y="2135500"/>
                    <a:pt x="4408893" y="2165630"/>
                    <a:pt x="4396958" y="2198451"/>
                  </a:cubicBezTo>
                  <a:cubicBezTo>
                    <a:pt x="4396944" y="2198489"/>
                    <a:pt x="4348326" y="2344346"/>
                    <a:pt x="4338592" y="2373549"/>
                  </a:cubicBezTo>
                  <a:cubicBezTo>
                    <a:pt x="4332107" y="2393004"/>
                    <a:pt x="4330513" y="2414852"/>
                    <a:pt x="4319137" y="2431915"/>
                  </a:cubicBezTo>
                  <a:lnTo>
                    <a:pt x="4241316" y="2548647"/>
                  </a:lnTo>
                  <a:cubicBezTo>
                    <a:pt x="4234831" y="2574587"/>
                    <a:pt x="4232393" y="2601891"/>
                    <a:pt x="4221860" y="2626468"/>
                  </a:cubicBezTo>
                  <a:cubicBezTo>
                    <a:pt x="4196286" y="2686140"/>
                    <a:pt x="4165832" y="2693702"/>
                    <a:pt x="4124584" y="2743200"/>
                  </a:cubicBezTo>
                  <a:cubicBezTo>
                    <a:pt x="4109615" y="2761163"/>
                    <a:pt x="4098643" y="2782111"/>
                    <a:pt x="4085673" y="2801566"/>
                  </a:cubicBezTo>
                  <a:cubicBezTo>
                    <a:pt x="4069849" y="2849038"/>
                    <a:pt x="4065023" y="2880582"/>
                    <a:pt x="4027307" y="2918298"/>
                  </a:cubicBezTo>
                  <a:cubicBezTo>
                    <a:pt x="4010773" y="2934832"/>
                    <a:pt x="3988396" y="2944239"/>
                    <a:pt x="3968941" y="2957209"/>
                  </a:cubicBezTo>
                  <a:cubicBezTo>
                    <a:pt x="3937725" y="3144507"/>
                    <a:pt x="3972269" y="3007810"/>
                    <a:pt x="3910575" y="3151762"/>
                  </a:cubicBezTo>
                  <a:cubicBezTo>
                    <a:pt x="3902497" y="3170612"/>
                    <a:pt x="3896754" y="3190409"/>
                    <a:pt x="3891120" y="3210128"/>
                  </a:cubicBezTo>
                  <a:cubicBezTo>
                    <a:pt x="3883774" y="3235838"/>
                    <a:pt x="3882197" y="3263372"/>
                    <a:pt x="3871664" y="3287949"/>
                  </a:cubicBezTo>
                  <a:cubicBezTo>
                    <a:pt x="3862453" y="3309441"/>
                    <a:pt x="3845724" y="3326860"/>
                    <a:pt x="3832754" y="3346315"/>
                  </a:cubicBezTo>
                  <a:cubicBezTo>
                    <a:pt x="3826269" y="3378741"/>
                    <a:pt x="3821319" y="3411512"/>
                    <a:pt x="3813299" y="3443592"/>
                  </a:cubicBezTo>
                  <a:cubicBezTo>
                    <a:pt x="3808325" y="3463487"/>
                    <a:pt x="3796239" y="3481591"/>
                    <a:pt x="3793843" y="3501958"/>
                  </a:cubicBezTo>
                  <a:cubicBezTo>
                    <a:pt x="3756722" y="3817482"/>
                    <a:pt x="3843498" y="3705222"/>
                    <a:pt x="3716022" y="3832698"/>
                  </a:cubicBezTo>
                  <a:cubicBezTo>
                    <a:pt x="3599290" y="3826213"/>
                    <a:pt x="3480468" y="3836171"/>
                    <a:pt x="3365826" y="3813243"/>
                  </a:cubicBezTo>
                  <a:cubicBezTo>
                    <a:pt x="3342898" y="3808657"/>
                    <a:pt x="3342133" y="3772630"/>
                    <a:pt x="3326916" y="3754877"/>
                  </a:cubicBezTo>
                  <a:cubicBezTo>
                    <a:pt x="3303041" y="3727023"/>
                    <a:pt x="3275035" y="3702996"/>
                    <a:pt x="3249094" y="3677055"/>
                  </a:cubicBezTo>
                  <a:cubicBezTo>
                    <a:pt x="3200193" y="3530351"/>
                    <a:pt x="3266158" y="3711185"/>
                    <a:pt x="3190728" y="3560324"/>
                  </a:cubicBezTo>
                  <a:cubicBezTo>
                    <a:pt x="3181557" y="3541981"/>
                    <a:pt x="3179351" y="3520808"/>
                    <a:pt x="3171273" y="3501958"/>
                  </a:cubicBezTo>
                  <a:cubicBezTo>
                    <a:pt x="3159848" y="3475300"/>
                    <a:pt x="3143787" y="3450794"/>
                    <a:pt x="3132362" y="3424136"/>
                  </a:cubicBezTo>
                  <a:cubicBezTo>
                    <a:pt x="3124284" y="3405286"/>
                    <a:pt x="3125718" y="3381784"/>
                    <a:pt x="3112907" y="3365770"/>
                  </a:cubicBezTo>
                  <a:cubicBezTo>
                    <a:pt x="3098300" y="3347512"/>
                    <a:pt x="3073996" y="3339830"/>
                    <a:pt x="3054541" y="3326860"/>
                  </a:cubicBezTo>
                  <a:cubicBezTo>
                    <a:pt x="3048056" y="3300919"/>
                    <a:pt x="3048352" y="3272254"/>
                    <a:pt x="3035086" y="3249038"/>
                  </a:cubicBezTo>
                  <a:cubicBezTo>
                    <a:pt x="3021435" y="3225149"/>
                    <a:pt x="2998015" y="3208096"/>
                    <a:pt x="2976720" y="3190673"/>
                  </a:cubicBezTo>
                  <a:cubicBezTo>
                    <a:pt x="2926528" y="3149607"/>
                    <a:pt x="2875036" y="3109914"/>
                    <a:pt x="2821077" y="3073941"/>
                  </a:cubicBezTo>
                  <a:cubicBezTo>
                    <a:pt x="2782166" y="3048000"/>
                    <a:pt x="2737413" y="3029187"/>
                    <a:pt x="2704345" y="2996119"/>
                  </a:cubicBezTo>
                  <a:cubicBezTo>
                    <a:pt x="2665434" y="2957208"/>
                    <a:pt x="2618137" y="2925173"/>
                    <a:pt x="2587613" y="2879387"/>
                  </a:cubicBezTo>
                  <a:cubicBezTo>
                    <a:pt x="2574643" y="2859932"/>
                    <a:pt x="2563672" y="2838984"/>
                    <a:pt x="2548703" y="2821021"/>
                  </a:cubicBezTo>
                  <a:cubicBezTo>
                    <a:pt x="2531089" y="2799884"/>
                    <a:pt x="2507951" y="2783792"/>
                    <a:pt x="2490337" y="2762655"/>
                  </a:cubicBezTo>
                  <a:cubicBezTo>
                    <a:pt x="2475368" y="2744692"/>
                    <a:pt x="2471727" y="2715891"/>
                    <a:pt x="2451426" y="2704290"/>
                  </a:cubicBezTo>
                  <a:cubicBezTo>
                    <a:pt x="2422715" y="2687884"/>
                    <a:pt x="2385945" y="2693918"/>
                    <a:pt x="2354150" y="2684834"/>
                  </a:cubicBezTo>
                  <a:cubicBezTo>
                    <a:pt x="2294994" y="2667932"/>
                    <a:pt x="2238738" y="2641389"/>
                    <a:pt x="2179052" y="2626468"/>
                  </a:cubicBezTo>
                  <a:lnTo>
                    <a:pt x="2023409" y="2587558"/>
                  </a:lnTo>
                  <a:cubicBezTo>
                    <a:pt x="1997469" y="2581073"/>
                    <a:pt x="1970955" y="2576557"/>
                    <a:pt x="1945588" y="2568102"/>
                  </a:cubicBezTo>
                  <a:cubicBezTo>
                    <a:pt x="1926133" y="2561617"/>
                    <a:pt x="1907399" y="2552315"/>
                    <a:pt x="1887222" y="2548647"/>
                  </a:cubicBezTo>
                  <a:cubicBezTo>
                    <a:pt x="1713945" y="2517143"/>
                    <a:pt x="1773249" y="2544473"/>
                    <a:pt x="1634303" y="2509736"/>
                  </a:cubicBezTo>
                  <a:cubicBezTo>
                    <a:pt x="1558676" y="2490829"/>
                    <a:pt x="1567951" y="2478157"/>
                    <a:pt x="1478660" y="2451370"/>
                  </a:cubicBezTo>
                  <a:cubicBezTo>
                    <a:pt x="1446987" y="2441868"/>
                    <a:pt x="1413286" y="2440616"/>
                    <a:pt x="1381384" y="2431915"/>
                  </a:cubicBezTo>
                  <a:cubicBezTo>
                    <a:pt x="1146372" y="2367821"/>
                    <a:pt x="1388859" y="2410747"/>
                    <a:pt x="1128464" y="2373549"/>
                  </a:cubicBezTo>
                  <a:cubicBezTo>
                    <a:pt x="994613" y="2328932"/>
                    <a:pt x="1156442" y="2378636"/>
                    <a:pt x="914456" y="2334638"/>
                  </a:cubicBezTo>
                  <a:cubicBezTo>
                    <a:pt x="894279" y="2330969"/>
                    <a:pt x="875985" y="2320157"/>
                    <a:pt x="856090" y="2315183"/>
                  </a:cubicBezTo>
                  <a:cubicBezTo>
                    <a:pt x="824009" y="2307163"/>
                    <a:pt x="791239" y="2302213"/>
                    <a:pt x="758813" y="2295728"/>
                  </a:cubicBezTo>
                  <a:cubicBezTo>
                    <a:pt x="662734" y="2231675"/>
                    <a:pt x="737799" y="2271019"/>
                    <a:pt x="603171" y="2237362"/>
                  </a:cubicBezTo>
                  <a:cubicBezTo>
                    <a:pt x="583276" y="2232388"/>
                    <a:pt x="564700" y="2222881"/>
                    <a:pt x="544805" y="2217907"/>
                  </a:cubicBezTo>
                  <a:cubicBezTo>
                    <a:pt x="512724" y="2209887"/>
                    <a:pt x="479431" y="2207152"/>
                    <a:pt x="447528" y="2198451"/>
                  </a:cubicBezTo>
                  <a:cubicBezTo>
                    <a:pt x="407958" y="2187659"/>
                    <a:pt x="371643" y="2163254"/>
                    <a:pt x="330796" y="2159541"/>
                  </a:cubicBezTo>
                  <a:cubicBezTo>
                    <a:pt x="259460" y="2153056"/>
                    <a:pt x="187928" y="2148454"/>
                    <a:pt x="116788" y="2140085"/>
                  </a:cubicBezTo>
                  <a:cubicBezTo>
                    <a:pt x="-6341" y="2125599"/>
                    <a:pt x="56" y="2159085"/>
                    <a:pt x="56" y="2101175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6A98740A-5FEA-4832-8E23-DBF7872D1F21}"/>
                </a:ext>
              </a:extLst>
            </p:cNvPr>
            <p:cNvSpPr/>
            <p:nvPr/>
          </p:nvSpPr>
          <p:spPr>
            <a:xfrm rot="16200000">
              <a:off x="-39733" y="4510894"/>
              <a:ext cx="213971" cy="263066"/>
            </a:xfrm>
            <a:prstGeom prst="triangle">
              <a:avLst/>
            </a:prstGeom>
            <a:solidFill>
              <a:srgbClr val="449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810825B1-08B2-4A1E-8B22-333DD4AE5AE3}"/>
              </a:ext>
            </a:extLst>
          </p:cNvPr>
          <p:cNvSpPr txBox="1"/>
          <p:nvPr/>
        </p:nvSpPr>
        <p:spPr>
          <a:xfrm rot="17281918">
            <a:off x="2847589" y="4739001"/>
            <a:ext cx="23042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76898E5-955D-45CB-9506-3E75255261F4}"/>
              </a:ext>
            </a:extLst>
          </p:cNvPr>
          <p:cNvSpPr txBox="1"/>
          <p:nvPr/>
        </p:nvSpPr>
        <p:spPr>
          <a:xfrm rot="1148950">
            <a:off x="1106098" y="4346488"/>
            <a:ext cx="2140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C9A0821-2D8B-4AC1-A6B7-9FB7EB849CFC}"/>
              </a:ext>
            </a:extLst>
          </p:cNvPr>
          <p:cNvSpPr txBox="1"/>
          <p:nvPr/>
        </p:nvSpPr>
        <p:spPr>
          <a:xfrm>
            <a:off x="6371749" y="4739832"/>
            <a:ext cx="2140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6AB69AB-05ED-4536-881D-DD2696D69BF8}"/>
              </a:ext>
            </a:extLst>
          </p:cNvPr>
          <p:cNvGrpSpPr/>
          <p:nvPr/>
        </p:nvGrpSpPr>
        <p:grpSpPr>
          <a:xfrm>
            <a:off x="8537816" y="3106000"/>
            <a:ext cx="1548103" cy="236973"/>
            <a:chOff x="10270328" y="3465971"/>
            <a:chExt cx="1883572" cy="26782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D61710-E6E6-4347-BB54-48D53EEFFD6C}"/>
                </a:ext>
              </a:extLst>
            </p:cNvPr>
            <p:cNvSpPr/>
            <p:nvPr/>
          </p:nvSpPr>
          <p:spPr>
            <a:xfrm>
              <a:off x="10464800" y="3581400"/>
              <a:ext cx="1689100" cy="152400"/>
            </a:xfrm>
            <a:custGeom>
              <a:avLst/>
              <a:gdLst>
                <a:gd name="connsiteX0" fmla="*/ 1689100 w 1689100"/>
                <a:gd name="connsiteY0" fmla="*/ 152400 h 152400"/>
                <a:gd name="connsiteX1" fmla="*/ 1295400 w 1689100"/>
                <a:gd name="connsiteY1" fmla="*/ 127000 h 152400"/>
                <a:gd name="connsiteX2" fmla="*/ 1092200 w 1689100"/>
                <a:gd name="connsiteY2" fmla="*/ 101600 h 152400"/>
                <a:gd name="connsiteX3" fmla="*/ 927100 w 1689100"/>
                <a:gd name="connsiteY3" fmla="*/ 76200 h 152400"/>
                <a:gd name="connsiteX4" fmla="*/ 825500 w 1689100"/>
                <a:gd name="connsiteY4" fmla="*/ 63500 h 152400"/>
                <a:gd name="connsiteX5" fmla="*/ 546100 w 1689100"/>
                <a:gd name="connsiteY5" fmla="*/ 38100 h 152400"/>
                <a:gd name="connsiteX6" fmla="*/ 431800 w 1689100"/>
                <a:gd name="connsiteY6" fmla="*/ 12700 h 152400"/>
                <a:gd name="connsiteX7" fmla="*/ 368300 w 1689100"/>
                <a:gd name="connsiteY7" fmla="*/ 0 h 152400"/>
                <a:gd name="connsiteX8" fmla="*/ 50800 w 1689100"/>
                <a:gd name="connsiteY8" fmla="*/ 12700 h 152400"/>
                <a:gd name="connsiteX9" fmla="*/ 0 w 1689100"/>
                <a:gd name="connsiteY9" fmla="*/ 25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9100" h="152400">
                  <a:moveTo>
                    <a:pt x="1689100" y="152400"/>
                  </a:moveTo>
                  <a:cubicBezTo>
                    <a:pt x="1557867" y="143933"/>
                    <a:pt x="1426432" y="138152"/>
                    <a:pt x="1295400" y="127000"/>
                  </a:cubicBezTo>
                  <a:cubicBezTo>
                    <a:pt x="1227385" y="121212"/>
                    <a:pt x="1159532" y="112822"/>
                    <a:pt x="1092200" y="101600"/>
                  </a:cubicBezTo>
                  <a:cubicBezTo>
                    <a:pt x="1014588" y="88665"/>
                    <a:pt x="1008808" y="87094"/>
                    <a:pt x="927100" y="76200"/>
                  </a:cubicBezTo>
                  <a:cubicBezTo>
                    <a:pt x="893269" y="71689"/>
                    <a:pt x="859461" y="66896"/>
                    <a:pt x="825500" y="63500"/>
                  </a:cubicBezTo>
                  <a:cubicBezTo>
                    <a:pt x="713782" y="52328"/>
                    <a:pt x="654485" y="51648"/>
                    <a:pt x="546100" y="38100"/>
                  </a:cubicBezTo>
                  <a:cubicBezTo>
                    <a:pt x="406312" y="20627"/>
                    <a:pt x="520522" y="34880"/>
                    <a:pt x="431800" y="12700"/>
                  </a:cubicBezTo>
                  <a:cubicBezTo>
                    <a:pt x="410859" y="7465"/>
                    <a:pt x="389467" y="4233"/>
                    <a:pt x="368300" y="0"/>
                  </a:cubicBezTo>
                  <a:cubicBezTo>
                    <a:pt x="262467" y="4233"/>
                    <a:pt x="156467" y="5413"/>
                    <a:pt x="50800" y="12700"/>
                  </a:cubicBezTo>
                  <a:cubicBezTo>
                    <a:pt x="33387" y="13901"/>
                    <a:pt x="0" y="25400"/>
                    <a:pt x="0" y="25400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4BD08D2D-4781-4691-9184-4AF0B70639CF}"/>
                </a:ext>
              </a:extLst>
            </p:cNvPr>
            <p:cNvSpPr/>
            <p:nvPr/>
          </p:nvSpPr>
          <p:spPr>
            <a:xfrm rot="16200000">
              <a:off x="10300235" y="3436064"/>
              <a:ext cx="260691" cy="320506"/>
            </a:xfrm>
            <a:prstGeom prst="triangle">
              <a:avLst/>
            </a:prstGeom>
            <a:solidFill>
              <a:srgbClr val="4493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0535873-3A7E-4E09-B4D1-7461753F1970}"/>
              </a:ext>
            </a:extLst>
          </p:cNvPr>
          <p:cNvGrpSpPr/>
          <p:nvPr/>
        </p:nvGrpSpPr>
        <p:grpSpPr>
          <a:xfrm>
            <a:off x="6028614" y="3221147"/>
            <a:ext cx="2867836" cy="1869422"/>
            <a:chOff x="6924724" y="3619500"/>
            <a:chExt cx="3489287" cy="2112842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D778F13-334F-47D9-9226-F92A8BCF5291}"/>
                </a:ext>
              </a:extLst>
            </p:cNvPr>
            <p:cNvSpPr/>
            <p:nvPr/>
          </p:nvSpPr>
          <p:spPr>
            <a:xfrm>
              <a:off x="7042712" y="3619500"/>
              <a:ext cx="3371299" cy="2112842"/>
            </a:xfrm>
            <a:custGeom>
              <a:avLst/>
              <a:gdLst>
                <a:gd name="connsiteX0" fmla="*/ 3098800 w 3390912"/>
                <a:gd name="connsiteY0" fmla="*/ 0 h 2032000"/>
                <a:gd name="connsiteX1" fmla="*/ 3060700 w 3390912"/>
                <a:gd name="connsiteY1" fmla="*/ 165100 h 2032000"/>
                <a:gd name="connsiteX2" fmla="*/ 3098800 w 3390912"/>
                <a:gd name="connsiteY2" fmla="*/ 190500 h 2032000"/>
                <a:gd name="connsiteX3" fmla="*/ 3111500 w 3390912"/>
                <a:gd name="connsiteY3" fmla="*/ 228600 h 2032000"/>
                <a:gd name="connsiteX4" fmla="*/ 3187700 w 3390912"/>
                <a:gd name="connsiteY4" fmla="*/ 266700 h 2032000"/>
                <a:gd name="connsiteX5" fmla="*/ 3251200 w 3390912"/>
                <a:gd name="connsiteY5" fmla="*/ 342900 h 2032000"/>
                <a:gd name="connsiteX6" fmla="*/ 3302000 w 3390912"/>
                <a:gd name="connsiteY6" fmla="*/ 457200 h 2032000"/>
                <a:gd name="connsiteX7" fmla="*/ 3327400 w 3390912"/>
                <a:gd name="connsiteY7" fmla="*/ 609600 h 2032000"/>
                <a:gd name="connsiteX8" fmla="*/ 3340100 w 3390912"/>
                <a:gd name="connsiteY8" fmla="*/ 647700 h 2032000"/>
                <a:gd name="connsiteX9" fmla="*/ 3378200 w 3390912"/>
                <a:gd name="connsiteY9" fmla="*/ 673100 h 2032000"/>
                <a:gd name="connsiteX10" fmla="*/ 3390900 w 3390912"/>
                <a:gd name="connsiteY10" fmla="*/ 711200 h 2032000"/>
                <a:gd name="connsiteX11" fmla="*/ 3378200 w 3390912"/>
                <a:gd name="connsiteY11" fmla="*/ 889000 h 2032000"/>
                <a:gd name="connsiteX12" fmla="*/ 3340100 w 3390912"/>
                <a:gd name="connsiteY12" fmla="*/ 927100 h 2032000"/>
                <a:gd name="connsiteX13" fmla="*/ 3238500 w 3390912"/>
                <a:gd name="connsiteY13" fmla="*/ 965200 h 2032000"/>
                <a:gd name="connsiteX14" fmla="*/ 3086100 w 3390912"/>
                <a:gd name="connsiteY14" fmla="*/ 990600 h 2032000"/>
                <a:gd name="connsiteX15" fmla="*/ 2997200 w 3390912"/>
                <a:gd name="connsiteY15" fmla="*/ 1016000 h 2032000"/>
                <a:gd name="connsiteX16" fmla="*/ 2921000 w 3390912"/>
                <a:gd name="connsiteY16" fmla="*/ 1054100 h 2032000"/>
                <a:gd name="connsiteX17" fmla="*/ 2857500 w 3390912"/>
                <a:gd name="connsiteY17" fmla="*/ 1066800 h 2032000"/>
                <a:gd name="connsiteX18" fmla="*/ 2768600 w 3390912"/>
                <a:gd name="connsiteY18" fmla="*/ 1104900 h 2032000"/>
                <a:gd name="connsiteX19" fmla="*/ 2730500 w 3390912"/>
                <a:gd name="connsiteY19" fmla="*/ 1130300 h 2032000"/>
                <a:gd name="connsiteX20" fmla="*/ 2667000 w 3390912"/>
                <a:gd name="connsiteY20" fmla="*/ 1206500 h 2032000"/>
                <a:gd name="connsiteX21" fmla="*/ 2628900 w 3390912"/>
                <a:gd name="connsiteY21" fmla="*/ 1257300 h 2032000"/>
                <a:gd name="connsiteX22" fmla="*/ 2616200 w 3390912"/>
                <a:gd name="connsiteY22" fmla="*/ 1295400 h 2032000"/>
                <a:gd name="connsiteX23" fmla="*/ 2552700 w 3390912"/>
                <a:gd name="connsiteY23" fmla="*/ 1346200 h 2032000"/>
                <a:gd name="connsiteX24" fmla="*/ 2527300 w 3390912"/>
                <a:gd name="connsiteY24" fmla="*/ 1422400 h 2032000"/>
                <a:gd name="connsiteX25" fmla="*/ 2514600 w 3390912"/>
                <a:gd name="connsiteY25" fmla="*/ 1460500 h 2032000"/>
                <a:gd name="connsiteX26" fmla="*/ 2489200 w 3390912"/>
                <a:gd name="connsiteY26" fmla="*/ 1498600 h 2032000"/>
                <a:gd name="connsiteX27" fmla="*/ 2476500 w 3390912"/>
                <a:gd name="connsiteY27" fmla="*/ 1536700 h 2032000"/>
                <a:gd name="connsiteX28" fmla="*/ 2425700 w 3390912"/>
                <a:gd name="connsiteY28" fmla="*/ 1612900 h 2032000"/>
                <a:gd name="connsiteX29" fmla="*/ 2400300 w 3390912"/>
                <a:gd name="connsiteY29" fmla="*/ 1651000 h 2032000"/>
                <a:gd name="connsiteX30" fmla="*/ 2387600 w 3390912"/>
                <a:gd name="connsiteY30" fmla="*/ 1701800 h 2032000"/>
                <a:gd name="connsiteX31" fmla="*/ 2324100 w 3390912"/>
                <a:gd name="connsiteY31" fmla="*/ 1778000 h 2032000"/>
                <a:gd name="connsiteX32" fmla="*/ 2298700 w 3390912"/>
                <a:gd name="connsiteY32" fmla="*/ 1816100 h 2032000"/>
                <a:gd name="connsiteX33" fmla="*/ 2286000 w 3390912"/>
                <a:gd name="connsiteY33" fmla="*/ 1854200 h 2032000"/>
                <a:gd name="connsiteX34" fmla="*/ 2159000 w 3390912"/>
                <a:gd name="connsiteY34" fmla="*/ 1930400 h 2032000"/>
                <a:gd name="connsiteX35" fmla="*/ 2120900 w 3390912"/>
                <a:gd name="connsiteY35" fmla="*/ 1943100 h 2032000"/>
                <a:gd name="connsiteX36" fmla="*/ 2044700 w 3390912"/>
                <a:gd name="connsiteY36" fmla="*/ 1955800 h 2032000"/>
                <a:gd name="connsiteX37" fmla="*/ 2006600 w 3390912"/>
                <a:gd name="connsiteY37" fmla="*/ 1968500 h 2032000"/>
                <a:gd name="connsiteX38" fmla="*/ 1930400 w 3390912"/>
                <a:gd name="connsiteY38" fmla="*/ 1981200 h 2032000"/>
                <a:gd name="connsiteX39" fmla="*/ 1879600 w 3390912"/>
                <a:gd name="connsiteY39" fmla="*/ 1993900 h 2032000"/>
                <a:gd name="connsiteX40" fmla="*/ 1816100 w 3390912"/>
                <a:gd name="connsiteY40" fmla="*/ 2006600 h 2032000"/>
                <a:gd name="connsiteX41" fmla="*/ 1739900 w 3390912"/>
                <a:gd name="connsiteY41" fmla="*/ 2032000 h 2032000"/>
                <a:gd name="connsiteX42" fmla="*/ 1409700 w 3390912"/>
                <a:gd name="connsiteY42" fmla="*/ 2006600 h 2032000"/>
                <a:gd name="connsiteX43" fmla="*/ 1295400 w 3390912"/>
                <a:gd name="connsiteY43" fmla="*/ 1993900 h 2032000"/>
                <a:gd name="connsiteX44" fmla="*/ 1104900 w 3390912"/>
                <a:gd name="connsiteY44" fmla="*/ 1955800 h 2032000"/>
                <a:gd name="connsiteX45" fmla="*/ 1003300 w 3390912"/>
                <a:gd name="connsiteY45" fmla="*/ 1943100 h 2032000"/>
                <a:gd name="connsiteX46" fmla="*/ 774700 w 3390912"/>
                <a:gd name="connsiteY46" fmla="*/ 1905000 h 2032000"/>
                <a:gd name="connsiteX47" fmla="*/ 584200 w 3390912"/>
                <a:gd name="connsiteY47" fmla="*/ 1892300 h 2032000"/>
                <a:gd name="connsiteX48" fmla="*/ 317500 w 3390912"/>
                <a:gd name="connsiteY48" fmla="*/ 1866900 h 2032000"/>
                <a:gd name="connsiteX49" fmla="*/ 0 w 3390912"/>
                <a:gd name="connsiteY49" fmla="*/ 18669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90912" h="2032000">
                  <a:moveTo>
                    <a:pt x="3098800" y="0"/>
                  </a:moveTo>
                  <a:cubicBezTo>
                    <a:pt x="3053377" y="68134"/>
                    <a:pt x="3022128" y="78312"/>
                    <a:pt x="3060700" y="165100"/>
                  </a:cubicBezTo>
                  <a:cubicBezTo>
                    <a:pt x="3066899" y="179048"/>
                    <a:pt x="3086100" y="182033"/>
                    <a:pt x="3098800" y="190500"/>
                  </a:cubicBezTo>
                  <a:cubicBezTo>
                    <a:pt x="3103033" y="203200"/>
                    <a:pt x="3103137" y="218147"/>
                    <a:pt x="3111500" y="228600"/>
                  </a:cubicBezTo>
                  <a:cubicBezTo>
                    <a:pt x="3129405" y="250981"/>
                    <a:pt x="3162601" y="258334"/>
                    <a:pt x="3187700" y="266700"/>
                  </a:cubicBezTo>
                  <a:cubicBezTo>
                    <a:pt x="3211626" y="290626"/>
                    <a:pt x="3237055" y="311074"/>
                    <a:pt x="3251200" y="342900"/>
                  </a:cubicBezTo>
                  <a:cubicBezTo>
                    <a:pt x="3311653" y="478920"/>
                    <a:pt x="3244517" y="370975"/>
                    <a:pt x="3302000" y="457200"/>
                  </a:cubicBezTo>
                  <a:cubicBezTo>
                    <a:pt x="3310467" y="508000"/>
                    <a:pt x="3311114" y="560742"/>
                    <a:pt x="3327400" y="609600"/>
                  </a:cubicBezTo>
                  <a:cubicBezTo>
                    <a:pt x="3331633" y="622300"/>
                    <a:pt x="3331737" y="637247"/>
                    <a:pt x="3340100" y="647700"/>
                  </a:cubicBezTo>
                  <a:cubicBezTo>
                    <a:pt x="3349635" y="659619"/>
                    <a:pt x="3365500" y="664633"/>
                    <a:pt x="3378200" y="673100"/>
                  </a:cubicBezTo>
                  <a:cubicBezTo>
                    <a:pt x="3382433" y="685800"/>
                    <a:pt x="3390900" y="697813"/>
                    <a:pt x="3390900" y="711200"/>
                  </a:cubicBezTo>
                  <a:cubicBezTo>
                    <a:pt x="3390900" y="770618"/>
                    <a:pt x="3391809" y="831162"/>
                    <a:pt x="3378200" y="889000"/>
                  </a:cubicBezTo>
                  <a:cubicBezTo>
                    <a:pt x="3374086" y="906483"/>
                    <a:pt x="3353898" y="915602"/>
                    <a:pt x="3340100" y="927100"/>
                  </a:cubicBezTo>
                  <a:cubicBezTo>
                    <a:pt x="3295301" y="964433"/>
                    <a:pt x="3301041" y="949565"/>
                    <a:pt x="3238500" y="965200"/>
                  </a:cubicBezTo>
                  <a:cubicBezTo>
                    <a:pt x="3119352" y="994987"/>
                    <a:pt x="3341650" y="962206"/>
                    <a:pt x="3086100" y="990600"/>
                  </a:cubicBezTo>
                  <a:cubicBezTo>
                    <a:pt x="3069824" y="994669"/>
                    <a:pt x="3015420" y="1006890"/>
                    <a:pt x="2997200" y="1016000"/>
                  </a:cubicBezTo>
                  <a:cubicBezTo>
                    <a:pt x="2935119" y="1047040"/>
                    <a:pt x="2984844" y="1038139"/>
                    <a:pt x="2921000" y="1054100"/>
                  </a:cubicBezTo>
                  <a:cubicBezTo>
                    <a:pt x="2900059" y="1059335"/>
                    <a:pt x="2878441" y="1061565"/>
                    <a:pt x="2857500" y="1066800"/>
                  </a:cubicBezTo>
                  <a:cubicBezTo>
                    <a:pt x="2825838" y="1074716"/>
                    <a:pt x="2796869" y="1088746"/>
                    <a:pt x="2768600" y="1104900"/>
                  </a:cubicBezTo>
                  <a:cubicBezTo>
                    <a:pt x="2755348" y="1112473"/>
                    <a:pt x="2742226" y="1120529"/>
                    <a:pt x="2730500" y="1130300"/>
                  </a:cubicBezTo>
                  <a:cubicBezTo>
                    <a:pt x="2688644" y="1165180"/>
                    <a:pt x="2696382" y="1165365"/>
                    <a:pt x="2667000" y="1206500"/>
                  </a:cubicBezTo>
                  <a:cubicBezTo>
                    <a:pt x="2654697" y="1223724"/>
                    <a:pt x="2641600" y="1240367"/>
                    <a:pt x="2628900" y="1257300"/>
                  </a:cubicBezTo>
                  <a:cubicBezTo>
                    <a:pt x="2624667" y="1270000"/>
                    <a:pt x="2625666" y="1285934"/>
                    <a:pt x="2616200" y="1295400"/>
                  </a:cubicBezTo>
                  <a:cubicBezTo>
                    <a:pt x="2552851" y="1358749"/>
                    <a:pt x="2597804" y="1244716"/>
                    <a:pt x="2552700" y="1346200"/>
                  </a:cubicBezTo>
                  <a:cubicBezTo>
                    <a:pt x="2541826" y="1370666"/>
                    <a:pt x="2535767" y="1397000"/>
                    <a:pt x="2527300" y="1422400"/>
                  </a:cubicBezTo>
                  <a:cubicBezTo>
                    <a:pt x="2523067" y="1435100"/>
                    <a:pt x="2522026" y="1449361"/>
                    <a:pt x="2514600" y="1460500"/>
                  </a:cubicBezTo>
                  <a:cubicBezTo>
                    <a:pt x="2506133" y="1473200"/>
                    <a:pt x="2496026" y="1484948"/>
                    <a:pt x="2489200" y="1498600"/>
                  </a:cubicBezTo>
                  <a:cubicBezTo>
                    <a:pt x="2483213" y="1510574"/>
                    <a:pt x="2483001" y="1524998"/>
                    <a:pt x="2476500" y="1536700"/>
                  </a:cubicBezTo>
                  <a:cubicBezTo>
                    <a:pt x="2461675" y="1563385"/>
                    <a:pt x="2442633" y="1587500"/>
                    <a:pt x="2425700" y="1612900"/>
                  </a:cubicBezTo>
                  <a:lnTo>
                    <a:pt x="2400300" y="1651000"/>
                  </a:lnTo>
                  <a:cubicBezTo>
                    <a:pt x="2396067" y="1667933"/>
                    <a:pt x="2394476" y="1685757"/>
                    <a:pt x="2387600" y="1701800"/>
                  </a:cubicBezTo>
                  <a:cubicBezTo>
                    <a:pt x="2370907" y="1740751"/>
                    <a:pt x="2351025" y="1745690"/>
                    <a:pt x="2324100" y="1778000"/>
                  </a:cubicBezTo>
                  <a:cubicBezTo>
                    <a:pt x="2314329" y="1789726"/>
                    <a:pt x="2305526" y="1802448"/>
                    <a:pt x="2298700" y="1816100"/>
                  </a:cubicBezTo>
                  <a:cubicBezTo>
                    <a:pt x="2292713" y="1828074"/>
                    <a:pt x="2295466" y="1844734"/>
                    <a:pt x="2286000" y="1854200"/>
                  </a:cubicBezTo>
                  <a:cubicBezTo>
                    <a:pt x="2263429" y="1876771"/>
                    <a:pt x="2194076" y="1915368"/>
                    <a:pt x="2159000" y="1930400"/>
                  </a:cubicBezTo>
                  <a:cubicBezTo>
                    <a:pt x="2146695" y="1935673"/>
                    <a:pt x="2133968" y="1940196"/>
                    <a:pt x="2120900" y="1943100"/>
                  </a:cubicBezTo>
                  <a:cubicBezTo>
                    <a:pt x="2095763" y="1948686"/>
                    <a:pt x="2069837" y="1950214"/>
                    <a:pt x="2044700" y="1955800"/>
                  </a:cubicBezTo>
                  <a:cubicBezTo>
                    <a:pt x="2031632" y="1958704"/>
                    <a:pt x="2019668" y="1965596"/>
                    <a:pt x="2006600" y="1968500"/>
                  </a:cubicBezTo>
                  <a:cubicBezTo>
                    <a:pt x="1981463" y="1974086"/>
                    <a:pt x="1955650" y="1976150"/>
                    <a:pt x="1930400" y="1981200"/>
                  </a:cubicBezTo>
                  <a:cubicBezTo>
                    <a:pt x="1913284" y="1984623"/>
                    <a:pt x="1896639" y="1990114"/>
                    <a:pt x="1879600" y="1993900"/>
                  </a:cubicBezTo>
                  <a:cubicBezTo>
                    <a:pt x="1858528" y="1998583"/>
                    <a:pt x="1836925" y="2000920"/>
                    <a:pt x="1816100" y="2006600"/>
                  </a:cubicBezTo>
                  <a:cubicBezTo>
                    <a:pt x="1790269" y="2013645"/>
                    <a:pt x="1739900" y="2032000"/>
                    <a:pt x="1739900" y="2032000"/>
                  </a:cubicBezTo>
                  <a:cubicBezTo>
                    <a:pt x="1629833" y="2023533"/>
                    <a:pt x="1519417" y="2018791"/>
                    <a:pt x="1409700" y="2006600"/>
                  </a:cubicBezTo>
                  <a:cubicBezTo>
                    <a:pt x="1371600" y="2002367"/>
                    <a:pt x="1333213" y="2000202"/>
                    <a:pt x="1295400" y="1993900"/>
                  </a:cubicBezTo>
                  <a:cubicBezTo>
                    <a:pt x="1231524" y="1983254"/>
                    <a:pt x="1169157" y="1963832"/>
                    <a:pt x="1104900" y="1955800"/>
                  </a:cubicBezTo>
                  <a:cubicBezTo>
                    <a:pt x="1071033" y="1951567"/>
                    <a:pt x="1037033" y="1948290"/>
                    <a:pt x="1003300" y="1943100"/>
                  </a:cubicBezTo>
                  <a:cubicBezTo>
                    <a:pt x="840766" y="1918095"/>
                    <a:pt x="1075754" y="1937256"/>
                    <a:pt x="774700" y="1905000"/>
                  </a:cubicBezTo>
                  <a:cubicBezTo>
                    <a:pt x="711421" y="1898220"/>
                    <a:pt x="647700" y="1896533"/>
                    <a:pt x="584200" y="1892300"/>
                  </a:cubicBezTo>
                  <a:cubicBezTo>
                    <a:pt x="477345" y="1877035"/>
                    <a:pt x="444042" y="1870145"/>
                    <a:pt x="317500" y="1866900"/>
                  </a:cubicBezTo>
                  <a:cubicBezTo>
                    <a:pt x="211701" y="1864187"/>
                    <a:pt x="105833" y="1866900"/>
                    <a:pt x="0" y="1866900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DB9FED17-952A-4B4D-AF09-4839A3E9258E}"/>
                </a:ext>
              </a:extLst>
            </p:cNvPr>
            <p:cNvSpPr/>
            <p:nvPr/>
          </p:nvSpPr>
          <p:spPr>
            <a:xfrm rot="16200000">
              <a:off x="6948665" y="5399987"/>
              <a:ext cx="208684" cy="256566"/>
            </a:xfrm>
            <a:prstGeom prst="triangle">
              <a:avLst/>
            </a:prstGeom>
            <a:solidFill>
              <a:srgbClr val="4493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C6F2B6D-1F7F-4437-A6AF-F3D2AEC99426}"/>
              </a:ext>
            </a:extLst>
          </p:cNvPr>
          <p:cNvGrpSpPr/>
          <p:nvPr/>
        </p:nvGrpSpPr>
        <p:grpSpPr>
          <a:xfrm>
            <a:off x="4404736" y="3155629"/>
            <a:ext cx="1735144" cy="2189819"/>
            <a:chOff x="4759556" y="3532141"/>
            <a:chExt cx="2111144" cy="2474959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8F9909A-E969-410A-ABD5-7705CF3167F6}"/>
                </a:ext>
              </a:extLst>
            </p:cNvPr>
            <p:cNvSpPr/>
            <p:nvPr/>
          </p:nvSpPr>
          <p:spPr>
            <a:xfrm>
              <a:off x="4845368" y="3635505"/>
              <a:ext cx="2025332" cy="2371595"/>
            </a:xfrm>
            <a:custGeom>
              <a:avLst/>
              <a:gdLst>
                <a:gd name="connsiteX0" fmla="*/ 1879600 w 1879600"/>
                <a:gd name="connsiteY0" fmla="*/ 1917700 h 2184400"/>
                <a:gd name="connsiteX1" fmla="*/ 1854200 w 1879600"/>
                <a:gd name="connsiteY1" fmla="*/ 1993900 h 2184400"/>
                <a:gd name="connsiteX2" fmla="*/ 1778000 w 1879600"/>
                <a:gd name="connsiteY2" fmla="*/ 2082800 h 2184400"/>
                <a:gd name="connsiteX3" fmla="*/ 1727200 w 1879600"/>
                <a:gd name="connsiteY3" fmla="*/ 2120900 h 2184400"/>
                <a:gd name="connsiteX4" fmla="*/ 1689100 w 1879600"/>
                <a:gd name="connsiteY4" fmla="*/ 2159000 h 2184400"/>
                <a:gd name="connsiteX5" fmla="*/ 1612900 w 1879600"/>
                <a:gd name="connsiteY5" fmla="*/ 2184400 h 2184400"/>
                <a:gd name="connsiteX6" fmla="*/ 1371600 w 1879600"/>
                <a:gd name="connsiteY6" fmla="*/ 2171700 h 2184400"/>
                <a:gd name="connsiteX7" fmla="*/ 1333500 w 1879600"/>
                <a:gd name="connsiteY7" fmla="*/ 2159000 h 2184400"/>
                <a:gd name="connsiteX8" fmla="*/ 1270000 w 1879600"/>
                <a:gd name="connsiteY8" fmla="*/ 2120900 h 2184400"/>
                <a:gd name="connsiteX9" fmla="*/ 1117600 w 1879600"/>
                <a:gd name="connsiteY9" fmla="*/ 1981200 h 2184400"/>
                <a:gd name="connsiteX10" fmla="*/ 1079500 w 1879600"/>
                <a:gd name="connsiteY10" fmla="*/ 1943100 h 2184400"/>
                <a:gd name="connsiteX11" fmla="*/ 1028700 w 1879600"/>
                <a:gd name="connsiteY11" fmla="*/ 1854200 h 2184400"/>
                <a:gd name="connsiteX12" fmla="*/ 1003300 w 1879600"/>
                <a:gd name="connsiteY12" fmla="*/ 1790700 h 2184400"/>
                <a:gd name="connsiteX13" fmla="*/ 977900 w 1879600"/>
                <a:gd name="connsiteY13" fmla="*/ 1752600 h 2184400"/>
                <a:gd name="connsiteX14" fmla="*/ 914400 w 1879600"/>
                <a:gd name="connsiteY14" fmla="*/ 1612900 h 2184400"/>
                <a:gd name="connsiteX15" fmla="*/ 901700 w 1879600"/>
                <a:gd name="connsiteY15" fmla="*/ 1562100 h 2184400"/>
                <a:gd name="connsiteX16" fmla="*/ 889000 w 1879600"/>
                <a:gd name="connsiteY16" fmla="*/ 1524000 h 2184400"/>
                <a:gd name="connsiteX17" fmla="*/ 863600 w 1879600"/>
                <a:gd name="connsiteY17" fmla="*/ 1206500 h 2184400"/>
                <a:gd name="connsiteX18" fmla="*/ 838200 w 1879600"/>
                <a:gd name="connsiteY18" fmla="*/ 977900 h 2184400"/>
                <a:gd name="connsiteX19" fmla="*/ 825500 w 1879600"/>
                <a:gd name="connsiteY19" fmla="*/ 800100 h 2184400"/>
                <a:gd name="connsiteX20" fmla="*/ 800100 w 1879600"/>
                <a:gd name="connsiteY20" fmla="*/ 736600 h 2184400"/>
                <a:gd name="connsiteX21" fmla="*/ 787400 w 1879600"/>
                <a:gd name="connsiteY21" fmla="*/ 673100 h 2184400"/>
                <a:gd name="connsiteX22" fmla="*/ 774700 w 1879600"/>
                <a:gd name="connsiteY22" fmla="*/ 596900 h 2184400"/>
                <a:gd name="connsiteX23" fmla="*/ 723900 w 1879600"/>
                <a:gd name="connsiteY23" fmla="*/ 520700 h 2184400"/>
                <a:gd name="connsiteX24" fmla="*/ 711200 w 1879600"/>
                <a:gd name="connsiteY24" fmla="*/ 482600 h 2184400"/>
                <a:gd name="connsiteX25" fmla="*/ 673100 w 1879600"/>
                <a:gd name="connsiteY25" fmla="*/ 457200 h 2184400"/>
                <a:gd name="connsiteX26" fmla="*/ 609600 w 1879600"/>
                <a:gd name="connsiteY26" fmla="*/ 368300 h 2184400"/>
                <a:gd name="connsiteX27" fmla="*/ 558800 w 1879600"/>
                <a:gd name="connsiteY27" fmla="*/ 355600 h 2184400"/>
                <a:gd name="connsiteX28" fmla="*/ 520700 w 1879600"/>
                <a:gd name="connsiteY28" fmla="*/ 342900 h 2184400"/>
                <a:gd name="connsiteX29" fmla="*/ 419100 w 1879600"/>
                <a:gd name="connsiteY29" fmla="*/ 317500 h 2184400"/>
                <a:gd name="connsiteX30" fmla="*/ 342900 w 1879600"/>
                <a:gd name="connsiteY30" fmla="*/ 292100 h 2184400"/>
                <a:gd name="connsiteX31" fmla="*/ 304800 w 1879600"/>
                <a:gd name="connsiteY31" fmla="*/ 279400 h 2184400"/>
                <a:gd name="connsiteX32" fmla="*/ 266700 w 1879600"/>
                <a:gd name="connsiteY32" fmla="*/ 241300 h 2184400"/>
                <a:gd name="connsiteX33" fmla="*/ 228600 w 1879600"/>
                <a:gd name="connsiteY33" fmla="*/ 215900 h 2184400"/>
                <a:gd name="connsiteX34" fmla="*/ 215900 w 1879600"/>
                <a:gd name="connsiteY34" fmla="*/ 165100 h 2184400"/>
                <a:gd name="connsiteX35" fmla="*/ 177800 w 1879600"/>
                <a:gd name="connsiteY35" fmla="*/ 139700 h 2184400"/>
                <a:gd name="connsiteX36" fmla="*/ 88900 w 1879600"/>
                <a:gd name="connsiteY36" fmla="*/ 114300 h 2184400"/>
                <a:gd name="connsiteX37" fmla="*/ 25400 w 1879600"/>
                <a:gd name="connsiteY37" fmla="*/ 25400 h 2184400"/>
                <a:gd name="connsiteX38" fmla="*/ 0 w 1879600"/>
                <a:gd name="connsiteY38" fmla="*/ 0 h 2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79600" h="2184400">
                  <a:moveTo>
                    <a:pt x="1879600" y="1917700"/>
                  </a:moveTo>
                  <a:cubicBezTo>
                    <a:pt x="1871133" y="1943100"/>
                    <a:pt x="1866174" y="1969953"/>
                    <a:pt x="1854200" y="1993900"/>
                  </a:cubicBezTo>
                  <a:cubicBezTo>
                    <a:pt x="1841652" y="2018995"/>
                    <a:pt x="1800241" y="2063736"/>
                    <a:pt x="1778000" y="2082800"/>
                  </a:cubicBezTo>
                  <a:cubicBezTo>
                    <a:pt x="1761929" y="2096575"/>
                    <a:pt x="1743271" y="2107125"/>
                    <a:pt x="1727200" y="2120900"/>
                  </a:cubicBezTo>
                  <a:cubicBezTo>
                    <a:pt x="1713563" y="2132589"/>
                    <a:pt x="1704800" y="2150278"/>
                    <a:pt x="1689100" y="2159000"/>
                  </a:cubicBezTo>
                  <a:cubicBezTo>
                    <a:pt x="1665695" y="2172003"/>
                    <a:pt x="1638300" y="2175933"/>
                    <a:pt x="1612900" y="2184400"/>
                  </a:cubicBezTo>
                  <a:cubicBezTo>
                    <a:pt x="1532467" y="2180167"/>
                    <a:pt x="1451814" y="2178992"/>
                    <a:pt x="1371600" y="2171700"/>
                  </a:cubicBezTo>
                  <a:cubicBezTo>
                    <a:pt x="1358268" y="2170488"/>
                    <a:pt x="1345474" y="2164987"/>
                    <a:pt x="1333500" y="2159000"/>
                  </a:cubicBezTo>
                  <a:cubicBezTo>
                    <a:pt x="1311422" y="2147961"/>
                    <a:pt x="1290222" y="2135056"/>
                    <a:pt x="1270000" y="2120900"/>
                  </a:cubicBezTo>
                  <a:cubicBezTo>
                    <a:pt x="1205850" y="2075995"/>
                    <a:pt x="1176078" y="2039678"/>
                    <a:pt x="1117600" y="1981200"/>
                  </a:cubicBezTo>
                  <a:lnTo>
                    <a:pt x="1079500" y="1943100"/>
                  </a:lnTo>
                  <a:cubicBezTo>
                    <a:pt x="1048760" y="1850880"/>
                    <a:pt x="1092772" y="1969530"/>
                    <a:pt x="1028700" y="1854200"/>
                  </a:cubicBezTo>
                  <a:cubicBezTo>
                    <a:pt x="1017629" y="1834272"/>
                    <a:pt x="1013495" y="1811090"/>
                    <a:pt x="1003300" y="1790700"/>
                  </a:cubicBezTo>
                  <a:cubicBezTo>
                    <a:pt x="996474" y="1777048"/>
                    <a:pt x="984099" y="1766548"/>
                    <a:pt x="977900" y="1752600"/>
                  </a:cubicBezTo>
                  <a:cubicBezTo>
                    <a:pt x="902001" y="1581827"/>
                    <a:pt x="1005636" y="1764961"/>
                    <a:pt x="914400" y="1612900"/>
                  </a:cubicBezTo>
                  <a:cubicBezTo>
                    <a:pt x="910167" y="1595967"/>
                    <a:pt x="906495" y="1578883"/>
                    <a:pt x="901700" y="1562100"/>
                  </a:cubicBezTo>
                  <a:cubicBezTo>
                    <a:pt x="898022" y="1549228"/>
                    <a:pt x="890068" y="1537344"/>
                    <a:pt x="889000" y="1524000"/>
                  </a:cubicBezTo>
                  <a:cubicBezTo>
                    <a:pt x="862384" y="1191303"/>
                    <a:pt x="907693" y="1338778"/>
                    <a:pt x="863600" y="1206500"/>
                  </a:cubicBezTo>
                  <a:cubicBezTo>
                    <a:pt x="852079" y="1114335"/>
                    <a:pt x="846248" y="1074477"/>
                    <a:pt x="838200" y="977900"/>
                  </a:cubicBezTo>
                  <a:cubicBezTo>
                    <a:pt x="833266" y="918688"/>
                    <a:pt x="834767" y="858791"/>
                    <a:pt x="825500" y="800100"/>
                  </a:cubicBezTo>
                  <a:cubicBezTo>
                    <a:pt x="821944" y="777582"/>
                    <a:pt x="806651" y="758436"/>
                    <a:pt x="800100" y="736600"/>
                  </a:cubicBezTo>
                  <a:cubicBezTo>
                    <a:pt x="793897" y="715925"/>
                    <a:pt x="791261" y="694338"/>
                    <a:pt x="787400" y="673100"/>
                  </a:cubicBezTo>
                  <a:cubicBezTo>
                    <a:pt x="782794" y="647765"/>
                    <a:pt x="784604" y="620670"/>
                    <a:pt x="774700" y="596900"/>
                  </a:cubicBezTo>
                  <a:cubicBezTo>
                    <a:pt x="762959" y="568721"/>
                    <a:pt x="733553" y="549660"/>
                    <a:pt x="723900" y="520700"/>
                  </a:cubicBezTo>
                  <a:cubicBezTo>
                    <a:pt x="719667" y="508000"/>
                    <a:pt x="719563" y="493053"/>
                    <a:pt x="711200" y="482600"/>
                  </a:cubicBezTo>
                  <a:cubicBezTo>
                    <a:pt x="701665" y="470681"/>
                    <a:pt x="685800" y="465667"/>
                    <a:pt x="673100" y="457200"/>
                  </a:cubicBezTo>
                  <a:cubicBezTo>
                    <a:pt x="658147" y="412340"/>
                    <a:pt x="660350" y="400019"/>
                    <a:pt x="609600" y="368300"/>
                  </a:cubicBezTo>
                  <a:cubicBezTo>
                    <a:pt x="594799" y="359049"/>
                    <a:pt x="575583" y="360395"/>
                    <a:pt x="558800" y="355600"/>
                  </a:cubicBezTo>
                  <a:cubicBezTo>
                    <a:pt x="545928" y="351922"/>
                    <a:pt x="533615" y="346422"/>
                    <a:pt x="520700" y="342900"/>
                  </a:cubicBezTo>
                  <a:cubicBezTo>
                    <a:pt x="487021" y="333715"/>
                    <a:pt x="452666" y="327090"/>
                    <a:pt x="419100" y="317500"/>
                  </a:cubicBezTo>
                  <a:cubicBezTo>
                    <a:pt x="393356" y="310145"/>
                    <a:pt x="368300" y="300567"/>
                    <a:pt x="342900" y="292100"/>
                  </a:cubicBezTo>
                  <a:lnTo>
                    <a:pt x="304800" y="279400"/>
                  </a:lnTo>
                  <a:cubicBezTo>
                    <a:pt x="292100" y="266700"/>
                    <a:pt x="280498" y="252798"/>
                    <a:pt x="266700" y="241300"/>
                  </a:cubicBezTo>
                  <a:cubicBezTo>
                    <a:pt x="254974" y="231529"/>
                    <a:pt x="237067" y="228600"/>
                    <a:pt x="228600" y="215900"/>
                  </a:cubicBezTo>
                  <a:cubicBezTo>
                    <a:pt x="218918" y="201377"/>
                    <a:pt x="225582" y="179623"/>
                    <a:pt x="215900" y="165100"/>
                  </a:cubicBezTo>
                  <a:cubicBezTo>
                    <a:pt x="207433" y="152400"/>
                    <a:pt x="191452" y="146526"/>
                    <a:pt x="177800" y="139700"/>
                  </a:cubicBezTo>
                  <a:cubicBezTo>
                    <a:pt x="159580" y="130590"/>
                    <a:pt x="105176" y="118369"/>
                    <a:pt x="88900" y="114300"/>
                  </a:cubicBezTo>
                  <a:cubicBezTo>
                    <a:pt x="66905" y="81307"/>
                    <a:pt x="51655" y="56905"/>
                    <a:pt x="25400" y="25400"/>
                  </a:cubicBezTo>
                  <a:cubicBezTo>
                    <a:pt x="17735" y="16202"/>
                    <a:pt x="8467" y="8467"/>
                    <a:pt x="0" y="0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49D3A177-7419-45BC-A91C-6D0A051A3C1E}"/>
                </a:ext>
              </a:extLst>
            </p:cNvPr>
            <p:cNvSpPr/>
            <p:nvPr/>
          </p:nvSpPr>
          <p:spPr>
            <a:xfrm rot="19460873">
              <a:off x="4759556" y="3532141"/>
              <a:ext cx="214234" cy="263390"/>
            </a:xfrm>
            <a:prstGeom prst="triangle">
              <a:avLst/>
            </a:prstGeom>
            <a:solidFill>
              <a:srgbClr val="449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7" name="Picture 116" descr="A painting of a mountain&#10;&#10;Description automatically generated">
            <a:extLst>
              <a:ext uri="{FF2B5EF4-FFF2-40B4-BE49-F238E27FC236}">
                <a16:creationId xmlns:a16="http://schemas.microsoft.com/office/drawing/2014/main" id="{725A4691-0EE9-4483-8F7C-B8644624EF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58" y="2517586"/>
            <a:ext cx="1177161" cy="668842"/>
          </a:xfrm>
          <a:prstGeom prst="rect">
            <a:avLst/>
          </a:prstGeom>
        </p:spPr>
      </p:pic>
      <p:sp>
        <p:nvSpPr>
          <p:cNvPr id="118" name="Rectangle">
            <a:extLst>
              <a:ext uri="{FF2B5EF4-FFF2-40B4-BE49-F238E27FC236}">
                <a16:creationId xmlns:a16="http://schemas.microsoft.com/office/drawing/2014/main" id="{C216DEDB-D449-4172-A580-514D9C77AF73}"/>
              </a:ext>
            </a:extLst>
          </p:cNvPr>
          <p:cNvSpPr/>
          <p:nvPr/>
        </p:nvSpPr>
        <p:spPr>
          <a:xfrm>
            <a:off x="8494932" y="2196798"/>
            <a:ext cx="1125185" cy="337636"/>
          </a:xfrm>
          <a:prstGeom prst="rect">
            <a:avLst/>
          </a:prstGeom>
          <a:solidFill>
            <a:srgbClr val="4493E3"/>
          </a:solidFill>
          <a:ln w="25400">
            <a:solidFill>
              <a:srgbClr val="4493E3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Line">
            <a:extLst>
              <a:ext uri="{FF2B5EF4-FFF2-40B4-BE49-F238E27FC236}">
                <a16:creationId xmlns:a16="http://schemas.microsoft.com/office/drawing/2014/main" id="{AF480084-4CA3-4DB1-970E-6156C608CAD5}"/>
              </a:ext>
            </a:extLst>
          </p:cNvPr>
          <p:cNvSpPr/>
          <p:nvPr/>
        </p:nvSpPr>
        <p:spPr>
          <a:xfrm flipV="1">
            <a:off x="8486484" y="2187684"/>
            <a:ext cx="0" cy="1113137"/>
          </a:xfrm>
          <a:prstGeom prst="line">
            <a:avLst/>
          </a:prstGeom>
          <a:ln w="25400">
            <a:solidFill>
              <a:srgbClr val="4493E3"/>
            </a:solidFill>
            <a:miter/>
          </a:ln>
        </p:spPr>
        <p:txBody>
          <a:bodyPr lIns="34289" rIns="34289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Oval">
            <a:extLst>
              <a:ext uri="{FF2B5EF4-FFF2-40B4-BE49-F238E27FC236}">
                <a16:creationId xmlns:a16="http://schemas.microsoft.com/office/drawing/2014/main" id="{6A41C411-CF14-4BFA-BD2E-EC97E1FF6555}"/>
              </a:ext>
            </a:extLst>
          </p:cNvPr>
          <p:cNvSpPr/>
          <p:nvPr/>
        </p:nvSpPr>
        <p:spPr>
          <a:xfrm>
            <a:off x="8417084" y="3125127"/>
            <a:ext cx="156742" cy="45719"/>
          </a:xfrm>
          <a:prstGeom prst="ellipse">
            <a:avLst/>
          </a:prstGeom>
          <a:solidFill>
            <a:srgbClr val="4493E3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">
            <a:extLst>
              <a:ext uri="{FF2B5EF4-FFF2-40B4-BE49-F238E27FC236}">
                <a16:creationId xmlns:a16="http://schemas.microsoft.com/office/drawing/2014/main" id="{2A3C2843-3F4D-4BAF-8477-1140E7409E93}"/>
              </a:ext>
            </a:extLst>
          </p:cNvPr>
          <p:cNvSpPr/>
          <p:nvPr/>
        </p:nvSpPr>
        <p:spPr>
          <a:xfrm>
            <a:off x="8372918" y="3094878"/>
            <a:ext cx="253539" cy="103497"/>
          </a:xfrm>
          <a:prstGeom prst="ellipse">
            <a:avLst/>
          </a:prstGeom>
          <a:ln w="19050">
            <a:solidFill>
              <a:srgbClr val="4493E3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33">
            <a:extLst>
              <a:ext uri="{FF2B5EF4-FFF2-40B4-BE49-F238E27FC236}">
                <a16:creationId xmlns:a16="http://schemas.microsoft.com/office/drawing/2014/main" id="{3B4FBC91-F396-4DB5-B85D-F99592FAA4EB}"/>
              </a:ext>
            </a:extLst>
          </p:cNvPr>
          <p:cNvSpPr txBox="1"/>
          <p:nvPr/>
        </p:nvSpPr>
        <p:spPr>
          <a:xfrm>
            <a:off x="8437404" y="2186177"/>
            <a:ext cx="1300111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r"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1519 - 1522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29">
            <a:extLst>
              <a:ext uri="{FF2B5EF4-FFF2-40B4-BE49-F238E27FC236}">
                <a16:creationId xmlns:a16="http://schemas.microsoft.com/office/drawing/2014/main" id="{A937EE17-0870-4E25-904A-BC4B925F0655}"/>
              </a:ext>
            </a:extLst>
          </p:cNvPr>
          <p:cNvSpPr txBox="1"/>
          <p:nvPr/>
        </p:nvSpPr>
        <p:spPr>
          <a:xfrm>
            <a:off x="8465321" y="3264078"/>
            <a:ext cx="947520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6106" tIns="16106" rIns="16106" bIns="16106">
            <a:spAutoFit/>
          </a:bodyPr>
          <a:lstStyle>
            <a:lvl1pPr algn="r" defTabSz="214760">
              <a:defRPr sz="600">
                <a:solidFill>
                  <a:srgbClr val="535353"/>
                </a:solidFill>
              </a:defRPr>
            </a:lvl1pPr>
          </a:lstStyle>
          <a:p>
            <a:pPr algn="ctr"/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6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600"/>
                            </p:stCondLst>
                            <p:childTnLst>
                              <p:par>
                                <p:cTn id="1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100"/>
                            </p:stCondLst>
                            <p:childTnLst>
                              <p:par>
                                <p:cTn id="1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600"/>
                            </p:stCondLst>
                            <p:childTnLst>
                              <p:par>
                                <p:cTn id="1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100"/>
                            </p:stCondLst>
                            <p:childTnLst>
                              <p:par>
                                <p:cTn id="1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600"/>
                            </p:stCondLst>
                            <p:childTnLst>
                              <p:par>
                                <p:cTn id="1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100"/>
                            </p:stCondLst>
                            <p:childTnLst>
                              <p:par>
                                <p:cTn id="1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600"/>
                            </p:stCondLst>
                            <p:childTnLst>
                              <p:par>
                                <p:cTn id="1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16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4" grpId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  <p:bldP spid="66" grpId="0" animBg="1" advAuto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  <p:bldP spid="87" grpId="0"/>
      <p:bldP spid="107" grpId="0"/>
      <p:bldP spid="108" grpId="0"/>
      <p:bldP spid="109" grpId="0"/>
      <p:bldP spid="118" grpId="0" animBg="1" advAuto="0"/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3FBDFC-F283-994C-8B45-21A12663C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828040"/>
            <a:ext cx="4202826" cy="5648960"/>
          </a:xfrm>
          <a:prstGeom prst="rect">
            <a:avLst/>
          </a:prstGeom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97C1C95-3E96-334E-B5F1-684EAD55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560" y="3733977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E0577956-3FE7-2243-9287-4849084F6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11695" r="27324"/>
          <a:stretch/>
        </p:blipFill>
        <p:spPr bwMode="auto">
          <a:xfrm>
            <a:off x="7909559" y="4443730"/>
            <a:ext cx="1058755" cy="222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4AB1D6AF-E263-C848-B2A7-E221FF5AB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360" y="1209040"/>
            <a:ext cx="365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endParaRPr lang="en-US" alt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C61678A5-8D56-9645-902F-7DD2276EB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614" y="1995310"/>
            <a:ext cx="3128222" cy="1312480"/>
          </a:xfrm>
          <a:prstGeom prst="wedgeRoundRectCallout">
            <a:avLst>
              <a:gd name="adj1" fmla="val 43014"/>
              <a:gd name="adj2" fmla="val 8484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E535D-A24D-1143-AEF9-4C19385D75AB}"/>
              </a:ext>
            </a:extLst>
          </p:cNvPr>
          <p:cNvSpPr/>
          <p:nvPr/>
        </p:nvSpPr>
        <p:spPr>
          <a:xfrm>
            <a:off x="5484176" y="2075507"/>
            <a:ext cx="278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E77A8A1A-35F0-B245-A755-7182A5932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834" y="2032191"/>
            <a:ext cx="3002280" cy="1238717"/>
          </a:xfrm>
          <a:prstGeom prst="wedgeRoundRectCallout">
            <a:avLst>
              <a:gd name="adj1" fmla="val -40523"/>
              <a:gd name="adj2" fmla="val 9037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2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A5FCB8B1-8DB8-EF4F-BC9F-19336DDC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99" y="909481"/>
            <a:ext cx="553748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7416E1EE-0B36-A34A-9D4B-B657BDD30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51" y="199728"/>
            <a:ext cx="8558550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10: TÂY ÂU THỜI HẬU KỲ TRUNG ĐẠI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775C51"/>
      </a:dk1>
      <a:lt1>
        <a:srgbClr val="FFFFFF"/>
      </a:lt1>
      <a:dk2>
        <a:srgbClr val="434343"/>
      </a:dk2>
      <a:lt2>
        <a:srgbClr val="D4AAA4"/>
      </a:lt2>
      <a:accent1>
        <a:srgbClr val="B2B2B2"/>
      </a:accent1>
      <a:accent2>
        <a:srgbClr val="D4AAA4"/>
      </a:accent2>
      <a:accent3>
        <a:srgbClr val="AFAFAF"/>
      </a:accent3>
      <a:accent4>
        <a:srgbClr val="171717"/>
      </a:accent4>
      <a:accent5>
        <a:srgbClr val="3C78D8"/>
      </a:accent5>
      <a:accent6>
        <a:srgbClr val="A64D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1395</Words>
  <Application>Microsoft Office PowerPoint</Application>
  <PresentationFormat>Widescreen</PresentationFormat>
  <Paragraphs>341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Wingdings</vt:lpstr>
      <vt:lpstr>Constantia</vt:lpstr>
      <vt:lpstr>Aldrich</vt:lpstr>
      <vt:lpstr>Abril Fatface</vt:lpstr>
      <vt:lpstr>Poppins ExtraBold</vt:lpstr>
      <vt:lpstr>Calibri</vt:lpstr>
      <vt:lpstr>Times New Roman</vt:lpstr>
      <vt:lpstr>Barlow Condensed</vt:lpstr>
      <vt:lpstr>Arial</vt:lpstr>
      <vt:lpstr>SlidesMania</vt:lpstr>
      <vt:lpstr>Bài 11</vt:lpstr>
      <vt:lpstr>NỘI DUNG CHÍNH </vt:lpstr>
      <vt:lpstr>Bài 10: TÂY ÂU THỜI HẬU KỲ TRUNG ĐẠI</vt:lpstr>
      <vt:lpstr>PowerPoint Presentation</vt:lpstr>
      <vt:lpstr>PowerPoint Presentation</vt:lpstr>
      <vt:lpstr>PowerPoint Presentation</vt:lpstr>
      <vt:lpstr>Các cuộc phát kiến tiêu biểu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</dc:title>
  <cp:lastModifiedBy>Đào Thị Hải Vân</cp:lastModifiedBy>
  <cp:revision>9</cp:revision>
  <dcterms:modified xsi:type="dcterms:W3CDTF">2021-12-09T11:55:34Z</dcterms:modified>
</cp:coreProperties>
</file>